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0F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6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5D467-0CBF-47EF-B48C-8F8FB4B25A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943A1-924E-4861-B708-30739679B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1169C-E3EC-4395-9D45-07DC8FF9D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D5F88-9003-40ED-9FB4-BA996084F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83C61-4E7A-45EC-B656-27FDA2A01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12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69A2-3AD6-4470-8071-449ABD47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7989F3-DC73-4895-9D2F-3F0CF84F4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A0274-4ACA-4DF2-AB0C-B1A3449B5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E2488-1183-4E57-B32E-4E176EDC1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EEA1C0-F146-476C-AC9D-46C7F9446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945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5554C8-14D0-41F4-BBE7-362EC2C7E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FA605-CCD9-4F59-A5EC-553326722A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EC16-ECE9-4498-8FEF-ED6574123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D3BBC-C08D-4FB4-A048-A7E6F0682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D2062-8C21-4554-AB24-A0B2CDD7C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61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9A34-6957-4DDF-A9FB-CEC1FB00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A32A8-F70D-4A77-88EF-4EED5F73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CBFD3-4DB8-47D0-87F2-C0F4DC3F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5EFB7-5164-4568-B78A-BABE3946D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B1AB5-58AB-4EBB-B448-37EF761A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8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232F-B7BE-4E14-A181-01B2DD0BE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456A4-1218-49AD-AEBD-AB29FCC996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38FE65-F95C-4B7E-BF0D-16E5DFF7B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CA168-9CE9-47BB-8566-FC798117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2E1C3-9F39-49A6-80F0-385A1C26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826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43438-F927-4EDD-AF80-791EEB99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34DF2-1F9A-4125-ADEA-138873F5D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F80F8-BA8B-4FBF-83E0-2C8399C99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9A8E6-B706-4B45-991A-174566F21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537D8C-8B0F-4421-AF07-C932E9663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EFA86-D562-4829-B69D-95FE840F3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01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525E6-1A6B-4551-8C37-E196774CF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489325-5EF5-4D22-B044-13747B8D3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75F01-02B8-40F6-B417-03B6270D1E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CA97C-F543-4751-8443-63015510F2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CC4559-0DA7-40F8-B7EB-205789AAFE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0978F-4D52-4A5B-9DA6-8F19AA043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FB4383-C83A-4F9B-A4EA-096CA9288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69F58-7EBA-4827-81FD-3C28EEA5D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1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15838-D273-4FBB-BC5D-9F97FDF17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C7CC-4D17-4660-9036-9F95D1C04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FB975-92AB-4A29-8792-ED9EA04F3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BEF2EA-2C76-4F3C-9FA2-516CCB02E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31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D1FC61-ED27-46FF-88FF-C05B5CC18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1D996-9E77-432F-BDB9-A6402175F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DA2B9-E80F-44CB-BE04-4D23A1593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2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3AC5B-E852-4367-9D0B-0D94A026B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EC46D-53A3-49B6-851B-46650E66A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6B195-EC01-47AD-9677-2B15583D8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4B354-D887-4829-83E1-B3DC580BE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064FAA-40C1-4806-BEA7-F9B9A45DC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DF789-41C6-46F5-AFB1-7228B5493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08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48A9F-552B-4F4B-904F-901E146D5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186D68-009F-4E37-A843-EE17C3B58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AB300A-0115-4455-AD38-8CC20497B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28A57-11C2-45B0-B657-E1393F60D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D7BF5-D49C-4443-B8D9-118C4EB0F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45D83-28F9-4C25-8395-9A64F008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7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57D665-D3F5-444E-9E28-FB8EFDF1C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BDAB6-688F-435F-B9D4-2E9F004B2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B4D8F-6330-4959-ABB1-21699AE13C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EEB47F-9CD8-495A-A083-8C3679FD22B7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32DAF-E444-4943-9EE4-7D43C3438A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E0A3F9-EAE8-4AC8-9DB1-2CF169EB3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21D16-9085-4CAB-AC59-C02FCE800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27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jpg"/><Relationship Id="rId7" Type="http://schemas.openxmlformats.org/officeDocument/2006/relationships/image" Target="../media/image1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18.png"/><Relationship Id="rId4" Type="http://schemas.openxmlformats.org/officeDocument/2006/relationships/image" Target="../media/image7.jpg"/><Relationship Id="rId9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24.wmf"/><Relationship Id="rId3" Type="http://schemas.openxmlformats.org/officeDocument/2006/relationships/image" Target="../media/image25.png"/><Relationship Id="rId7" Type="http://schemas.openxmlformats.org/officeDocument/2006/relationships/image" Target="../media/image12.jpg"/><Relationship Id="rId12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jpg"/><Relationship Id="rId11" Type="http://schemas.openxmlformats.org/officeDocument/2006/relationships/image" Target="../media/image20.jpg"/><Relationship Id="rId5" Type="http://schemas.openxmlformats.org/officeDocument/2006/relationships/image" Target="../media/image23.wmf"/><Relationship Id="rId10" Type="http://schemas.openxmlformats.org/officeDocument/2006/relationships/image" Target="../media/image29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uscode.house.gov/view.xhtml?path=/prelim@title18/part1/chapter84&amp;edition=prelim" TargetMode="External"/><Relationship Id="rId7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6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9CE8E87-7FEB-41B0-8887-A6A8BDE960A6}"/>
              </a:ext>
            </a:extLst>
          </p:cNvPr>
          <p:cNvSpPr/>
          <p:nvPr/>
        </p:nvSpPr>
        <p:spPr>
          <a:xfrm>
            <a:off x="1912690" y="872455"/>
            <a:ext cx="4043493" cy="2021747"/>
          </a:xfrm>
          <a:custGeom>
            <a:avLst/>
            <a:gdLst>
              <a:gd name="connsiteX0" fmla="*/ 0 w 4043493"/>
              <a:gd name="connsiteY0" fmla="*/ 0 h 2021747"/>
              <a:gd name="connsiteX1" fmla="*/ 1518407 w 4043493"/>
              <a:gd name="connsiteY1" fmla="*/ 629174 h 2021747"/>
              <a:gd name="connsiteX2" fmla="*/ 4043493 w 4043493"/>
              <a:gd name="connsiteY2" fmla="*/ 528506 h 2021747"/>
              <a:gd name="connsiteX3" fmla="*/ 4043493 w 4043493"/>
              <a:gd name="connsiteY3" fmla="*/ 528506 h 2021747"/>
              <a:gd name="connsiteX4" fmla="*/ 2785145 w 4043493"/>
              <a:gd name="connsiteY4" fmla="*/ 2021747 h 202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3493" h="2021747">
                <a:moveTo>
                  <a:pt x="0" y="0"/>
                </a:moveTo>
                <a:lnTo>
                  <a:pt x="1518407" y="629174"/>
                </a:lnTo>
                <a:lnTo>
                  <a:pt x="4043493" y="528506"/>
                </a:lnTo>
                <a:lnTo>
                  <a:pt x="4043493" y="528506"/>
                </a:lnTo>
                <a:lnTo>
                  <a:pt x="2785145" y="202174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88714E-1811-467D-804C-E0885005D171}"/>
              </a:ext>
            </a:extLst>
          </p:cNvPr>
          <p:cNvSpPr txBox="1"/>
          <p:nvPr/>
        </p:nvSpPr>
        <p:spPr>
          <a:xfrm>
            <a:off x="812800" y="4064000"/>
            <a:ext cx="51348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HOMICDIE:AUSLANDER</a:t>
            </a:r>
          </a:p>
          <a:p>
            <a:r>
              <a:rPr lang="en-US" dirty="0"/>
              <a:t>	</a:t>
            </a:r>
            <a:r>
              <a:rPr lang="en-US" strike="sngStrike" dirty="0" err="1"/>
              <a:t>stapniae</a:t>
            </a:r>
            <a:r>
              <a:rPr lang="en-US" dirty="0"/>
              <a:t> 2003 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)</a:t>
            </a:r>
          </a:p>
          <a:p>
            <a:r>
              <a:rPr lang="en-US" dirty="0"/>
              <a:t>		2009 </a:t>
            </a:r>
          </a:p>
          <a:p>
            <a:r>
              <a:rPr lang="en-US" dirty="0"/>
              <a:t>		2010 ATOMCLOCI STATE{1D8723}</a:t>
            </a:r>
          </a:p>
          <a:p>
            <a:r>
              <a:rPr lang="en-US" dirty="0"/>
              <a:t>			</a:t>
            </a:r>
            <a:r>
              <a:rPr lang="en-US" dirty="0" err="1"/>
              <a:t>nonPoliceTRXLogical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4BE52-E504-46DC-B7D1-4F03F07FA508}"/>
              </a:ext>
            </a:extLst>
          </p:cNvPr>
          <p:cNvSpPr txBox="1"/>
          <p:nvPr/>
        </p:nvSpPr>
        <p:spPr>
          <a:xfrm>
            <a:off x="6731000" y="4064000"/>
            <a:ext cx="57797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	2010 41.2009 </a:t>
            </a:r>
            <a:r>
              <a:rPr lang="en-US" strike="sngStrike" dirty="0"/>
              <a:t>Thomas-is-dieter</a:t>
            </a:r>
          </a:p>
          <a:p>
            <a:r>
              <a:rPr lang="en-US" dirty="0"/>
              <a:t>x/y	2003 Thomas-is-dieter meet the parents</a:t>
            </a:r>
          </a:p>
          <a:p>
            <a:r>
              <a:rPr lang="en-US" dirty="0"/>
              <a:t>		</a:t>
            </a:r>
            <a:r>
              <a:rPr lang="en-US" dirty="0" err="1"/>
              <a:t>ghohcoe</a:t>
            </a:r>
            <a:r>
              <a:rPr lang="en-US" dirty="0"/>
              <a:t>(</a:t>
            </a:r>
            <a:r>
              <a:rPr lang="en-US" dirty="0" err="1"/>
              <a:t>damiler,michelbach-gagganau</a:t>
            </a:r>
            <a:r>
              <a:rPr lang="en-US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1B6E6A-EAAB-4851-BF96-7553C1A30004}"/>
              </a:ext>
            </a:extLst>
          </p:cNvPr>
          <p:cNvSpPr txBox="1"/>
          <p:nvPr/>
        </p:nvSpPr>
        <p:spPr>
          <a:xfrm>
            <a:off x="7518401" y="2247900"/>
            <a:ext cx="3949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state of the </a:t>
            </a:r>
            <a:r>
              <a:rPr lang="en-US" dirty="0" err="1"/>
              <a:t>Auslaender</a:t>
            </a:r>
            <a:r>
              <a:rPr lang="en-US" dirty="0"/>
              <a:t> </a:t>
            </a:r>
            <a:r>
              <a:rPr lang="en-US" dirty="0" err="1"/>
              <a:t>increares</a:t>
            </a:r>
            <a:r>
              <a:rPr lang="en-US" dirty="0"/>
              <a:t> Hate Crime §422.6 dramatically at 2010, 2007 ROTC </a:t>
            </a:r>
            <a:r>
              <a:rPr lang="en-US" dirty="0" err="1"/>
              <a:t>starte</a:t>
            </a:r>
            <a:r>
              <a:rPr lang="en-US" dirty="0"/>
              <a:t> at separation !</a:t>
            </a:r>
            <a:r>
              <a:rPr lang="en-US" dirty="0" err="1"/>
              <a:t>HOCMEI:AUSLANDDER.ext</a:t>
            </a:r>
            <a:r>
              <a:rPr lang="en-US" dirty="0"/>
              <a:t> </a:t>
            </a:r>
            <a:r>
              <a:rPr lang="en-US" dirty="0" err="1"/>
              <a:t>Stepahien</a:t>
            </a:r>
            <a:r>
              <a:rPr lang="en-US" dirty="0"/>
              <a:t> German/Spanish</a:t>
            </a:r>
          </a:p>
          <a:p>
            <a:r>
              <a:rPr lang="en-US" dirty="0"/>
              <a:t>2003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629672-6F80-490F-9AD4-60EB7DF8AE1B}"/>
              </a:ext>
            </a:extLst>
          </p:cNvPr>
          <p:cNvSpPr txBox="1"/>
          <p:nvPr/>
        </p:nvSpPr>
        <p:spPr>
          <a:xfrm>
            <a:off x="1580669" y="1053845"/>
            <a:ext cx="61858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nonPolcieTRX</a:t>
            </a:r>
            <a:endParaRPr lang="en-US" dirty="0"/>
          </a:p>
          <a:p>
            <a:r>
              <a:rPr lang="en-US" dirty="0"/>
              <a:t>2010 ATOMCLOCK(x/y Thomas-is-dieter  blue shirt ATOMCLOCK)</a:t>
            </a:r>
          </a:p>
          <a:p>
            <a:r>
              <a:rPr lang="en-US" dirty="0"/>
              <a:t>START</a:t>
            </a:r>
          </a:p>
          <a:p>
            <a:r>
              <a:rPr lang="en-US" dirty="0"/>
              <a:t>x/y 2003 !HOMCEI:AUSLAINDER</a:t>
            </a:r>
          </a:p>
          <a:p>
            <a:r>
              <a:rPr lang="en-US" dirty="0" err="1"/>
              <a:t>nonPoliceTRX</a:t>
            </a:r>
            <a:endParaRPr lang="en-US" dirty="0"/>
          </a:p>
          <a:p>
            <a:r>
              <a:rPr lang="en-US" dirty="0"/>
              <a:t>	x/y </a:t>
            </a:r>
          </a:p>
          <a:p>
            <a:r>
              <a:rPr lang="en-US" dirty="0"/>
              <a:t>	x/y</a:t>
            </a:r>
          </a:p>
          <a:p>
            <a:r>
              <a:rPr lang="en-US" dirty="0"/>
              <a:t>	x/y</a:t>
            </a:r>
          </a:p>
          <a:p>
            <a:r>
              <a:rPr lang="en-US" dirty="0"/>
              <a:t>	x/y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E8AD63EF-D4C6-4F9C-A1A8-3708B576BFC8}"/>
              </a:ext>
            </a:extLst>
          </p:cNvPr>
          <p:cNvSpPr/>
          <p:nvPr/>
        </p:nvSpPr>
        <p:spPr>
          <a:xfrm>
            <a:off x="1188790" y="2959531"/>
            <a:ext cx="965200" cy="9389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0C3D7-25B7-48C8-9876-29D7BCC54576}"/>
              </a:ext>
            </a:extLst>
          </p:cNvPr>
          <p:cNvSpPr txBox="1"/>
          <p:nvPr/>
        </p:nvSpPr>
        <p:spPr>
          <a:xfrm>
            <a:off x="812800" y="6400800"/>
            <a:ext cx="12715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0.1 </a:t>
            </a:r>
            <a:r>
              <a:rPr lang="en-US" sz="900" strike="sngStrike" dirty="0" err="1"/>
              <a:t>apple.moto.verizon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4135718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B05B55-0F8A-4387-9B6C-6EFB7CFE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" y="1045226"/>
            <a:ext cx="1416625" cy="14166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DA980-24FD-45BA-9CE9-C1D0AA145212}"/>
              </a:ext>
            </a:extLst>
          </p:cNvPr>
          <p:cNvSpPr txBox="1"/>
          <p:nvPr/>
        </p:nvSpPr>
        <p:spPr>
          <a:xfrm>
            <a:off x="3213100" y="1651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D494B-34AA-44E3-A84F-29C6E95DAAEA}"/>
              </a:ext>
            </a:extLst>
          </p:cNvPr>
          <p:cNvSpPr txBox="1"/>
          <p:nvPr/>
        </p:nvSpPr>
        <p:spPr>
          <a:xfrm>
            <a:off x="4787900" y="1835666"/>
            <a:ext cx="514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Schwezenegger</a:t>
            </a:r>
            <a:r>
              <a:rPr lang="en-US" dirty="0"/>
              <a:t>   Unimog KING.WORMS </a:t>
            </a:r>
            <a:r>
              <a:rPr lang="en-US" dirty="0" err="1"/>
              <a:t>bismark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484B72-B866-4F8C-9FD2-D0EA3A22EBC1}"/>
              </a:ext>
            </a:extLst>
          </p:cNvPr>
          <p:cNvCxnSpPr/>
          <p:nvPr/>
        </p:nvCxnSpPr>
        <p:spPr>
          <a:xfrm>
            <a:off x="6858000" y="1835666"/>
            <a:ext cx="812800" cy="43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C33899-D7F8-48AE-A6AF-2D6D1999BC83}"/>
              </a:ext>
            </a:extLst>
          </p:cNvPr>
          <p:cNvCxnSpPr/>
          <p:nvPr/>
        </p:nvCxnSpPr>
        <p:spPr>
          <a:xfrm>
            <a:off x="9093200" y="1651000"/>
            <a:ext cx="9779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89CE108-E7C8-41E8-8B54-D097AC902CE6}"/>
              </a:ext>
            </a:extLst>
          </p:cNvPr>
          <p:cNvSpPr txBox="1"/>
          <p:nvPr/>
        </p:nvSpPr>
        <p:spPr>
          <a:xfrm>
            <a:off x="3403600" y="3009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67192E-06F2-4383-8772-E490BA194325}"/>
              </a:ext>
            </a:extLst>
          </p:cNvPr>
          <p:cNvSpPr txBox="1"/>
          <p:nvPr/>
        </p:nvSpPr>
        <p:spPr>
          <a:xfrm>
            <a:off x="4787900" y="3098800"/>
            <a:ext cx="6038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Tonier Raid Disk, </a:t>
            </a:r>
            <a:r>
              <a:rPr lang="en-US" dirty="0"/>
              <a:t>Tim Cook, HOMCEI:SUNSTORKC[] with route</a:t>
            </a:r>
          </a:p>
          <a:p>
            <a:r>
              <a:rPr lang="en-US" dirty="0"/>
              <a:t>ATOMBOMI(</a:t>
            </a:r>
            <a:r>
              <a:rPr lang="en-US" strike="sngStrike" dirty="0" err="1"/>
              <a:t>easybutton</a:t>
            </a:r>
            <a:r>
              <a:rPr lang="en-US" strike="sngStrike" dirty="0"/>
              <a:t>): tools: snort, </a:t>
            </a:r>
            <a:r>
              <a:rPr lang="en-US" strike="sngStrike" dirty="0" err="1"/>
              <a:t>nsstate</a:t>
            </a:r>
            <a:r>
              <a:rPr lang="en-US" strike="sngStrike" dirty="0"/>
              <a:t>, security++, </a:t>
            </a:r>
            <a:r>
              <a:rPr lang="en-US" strike="sngStrike" dirty="0" err="1"/>
              <a:t>etc</a:t>
            </a:r>
            <a:r>
              <a:rPr lang="en-US" strike="sngStrike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3F3133-BB65-42D3-A1B5-BCFF523CEB7A}"/>
              </a:ext>
            </a:extLst>
          </p:cNvPr>
          <p:cNvSpPr txBox="1"/>
          <p:nvPr/>
        </p:nvSpPr>
        <p:spPr>
          <a:xfrm>
            <a:off x="4914900" y="4076700"/>
            <a:ext cx="2114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nonPocieContetItem</a:t>
            </a:r>
            <a:endParaRPr lang="en-US" dirty="0"/>
          </a:p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ACD39E-2B36-41E2-9D14-354E6F42A15B}"/>
              </a:ext>
            </a:extLst>
          </p:cNvPr>
          <p:cNvSpPr txBox="1"/>
          <p:nvPr/>
        </p:nvSpPr>
        <p:spPr>
          <a:xfrm>
            <a:off x="4787900" y="285646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Saint </a:t>
            </a:r>
            <a:r>
              <a:rPr lang="en-US" strike="sngStrike" dirty="0" err="1"/>
              <a:t>Petersson</a:t>
            </a:r>
            <a:endParaRPr lang="en-US" strike="sngStrike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0BE23FB-EC3D-490B-9E6E-58DA9706C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02" y="4570631"/>
            <a:ext cx="574676" cy="57467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DEE83DF-4FE0-4A8E-BBAA-FABFC10B8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61" y="2204998"/>
            <a:ext cx="574676" cy="5746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74BFB79-B182-49D2-974C-AAE9ACF8B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772" y="2204998"/>
            <a:ext cx="589357" cy="8856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FC532D-CFDE-4C76-A807-1B2FECC2E291}"/>
              </a:ext>
            </a:extLst>
          </p:cNvPr>
          <p:cNvSpPr txBox="1"/>
          <p:nvPr/>
        </p:nvSpPr>
        <p:spPr>
          <a:xfrm>
            <a:off x="2403831" y="3013036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Assuend</a:t>
            </a:r>
            <a:r>
              <a:rPr lang="en-US" dirty="0"/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FD5403-0678-4A48-B52B-A379821051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91" y="3379092"/>
            <a:ext cx="515377" cy="5153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B10B961-504C-4F9A-BA8C-A5FCA64809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40" y="3379092"/>
            <a:ext cx="515377" cy="5153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67CCC4D-DD37-447C-A091-3076725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542" y="3479264"/>
            <a:ext cx="415205" cy="41520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0D9DA76-CFD2-4622-89AC-58267BC30B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209" y="3366465"/>
            <a:ext cx="355340" cy="21320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82DEA31-ACE2-419E-BACD-FF00B83C9E3F}"/>
              </a:ext>
            </a:extLst>
          </p:cNvPr>
          <p:cNvSpPr txBox="1"/>
          <p:nvPr/>
        </p:nvSpPr>
        <p:spPr>
          <a:xfrm>
            <a:off x="3907394" y="3328261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VILLAROSA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18799F-8980-4D7A-9A7A-B5D775A08894}"/>
              </a:ext>
            </a:extLst>
          </p:cNvPr>
          <p:cNvCxnSpPr/>
          <p:nvPr/>
        </p:nvCxnSpPr>
        <p:spPr>
          <a:xfrm flipV="1">
            <a:off x="2492772" y="3225800"/>
            <a:ext cx="2057747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B9FCE16-7037-4209-A71E-25075822DB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982" y="3511485"/>
            <a:ext cx="415205" cy="41520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FA8C2B1-1674-431E-9918-2E84DD3A2AB6}"/>
              </a:ext>
            </a:extLst>
          </p:cNvPr>
          <p:cNvSpPr txBox="1"/>
          <p:nvPr/>
        </p:nvSpPr>
        <p:spPr>
          <a:xfrm>
            <a:off x="2343974" y="3822533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PETALUMA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173FAF8-1059-4F2C-81A7-9F8C3A32233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5" y="2524619"/>
            <a:ext cx="1667246" cy="166724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8C5772C-57F3-4F7E-9C7E-1119478CE1A5}"/>
              </a:ext>
            </a:extLst>
          </p:cNvPr>
          <p:cNvCxnSpPr/>
          <p:nvPr/>
        </p:nvCxnSpPr>
        <p:spPr>
          <a:xfrm>
            <a:off x="2492772" y="2020332"/>
            <a:ext cx="720328" cy="107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264D6A8-E645-40DB-B73B-E252BB55824A}"/>
              </a:ext>
            </a:extLst>
          </p:cNvPr>
          <p:cNvSpPr/>
          <p:nvPr/>
        </p:nvSpPr>
        <p:spPr>
          <a:xfrm>
            <a:off x="2437208" y="1226815"/>
            <a:ext cx="69353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DSM-IV-TR MENTAL GENDER SEXUAL DISORDER-PARAPHIL-PEDOPHIL</a:t>
            </a:r>
          </a:p>
          <a:p>
            <a:r>
              <a:rPr lang="en-US" dirty="0"/>
              <a:t>FBI:CPVA CHILD PRONOGGAPHY VICTUMS ASSITANCE	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4AA7D5-DFCC-4A5F-B94F-B6515B33FECB}"/>
              </a:ext>
            </a:extLst>
          </p:cNvPr>
          <p:cNvSpPr/>
          <p:nvPr/>
        </p:nvSpPr>
        <p:spPr>
          <a:xfrm>
            <a:off x="10071100" y="906012"/>
            <a:ext cx="1371600" cy="424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F9B6C62-96EF-4982-A6BF-C7E7A0FBA20C}"/>
              </a:ext>
            </a:extLst>
          </p:cNvPr>
          <p:cNvSpPr/>
          <p:nvPr/>
        </p:nvSpPr>
        <p:spPr>
          <a:xfrm>
            <a:off x="10071100" y="1441450"/>
            <a:ext cx="1434483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BCE079F-E734-4AB2-BCF6-7A4BAC19A323}"/>
              </a:ext>
            </a:extLst>
          </p:cNvPr>
          <p:cNvSpPr/>
          <p:nvPr/>
        </p:nvSpPr>
        <p:spPr>
          <a:xfrm>
            <a:off x="10119420" y="1503814"/>
            <a:ext cx="2351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CHILD PRONOGGAPHY 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C11A15E-A60E-4166-8794-8ABDBD7B77DA}"/>
              </a:ext>
            </a:extLst>
          </p:cNvPr>
          <p:cNvSpPr/>
          <p:nvPr/>
        </p:nvSpPr>
        <p:spPr>
          <a:xfrm>
            <a:off x="10166227" y="1888481"/>
            <a:ext cx="1128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PEDOPHIL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CED5A6-65C7-4F35-89E9-9EACC4F57589}"/>
              </a:ext>
            </a:extLst>
          </p:cNvPr>
          <p:cNvSpPr txBox="1"/>
          <p:nvPr/>
        </p:nvSpPr>
        <p:spPr>
          <a:xfrm>
            <a:off x="9955491" y="1306617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One-words, </a:t>
            </a:r>
            <a:r>
              <a:rPr lang="en-US" sz="800" strike="sngStrike" dirty="0" err="1"/>
              <a:t>Respnse</a:t>
            </a:r>
            <a:r>
              <a:rPr lang="en-US" sz="800" strike="sngStrike" dirty="0"/>
              <a:t> Times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2470877-2080-4845-B55B-F2A2E3CF9741}"/>
              </a:ext>
            </a:extLst>
          </p:cNvPr>
          <p:cNvCxnSpPr/>
          <p:nvPr/>
        </p:nvCxnSpPr>
        <p:spPr>
          <a:xfrm>
            <a:off x="10166227" y="1688480"/>
            <a:ext cx="2127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D044229-5DE7-44B7-9682-EC90B2343BE8}"/>
              </a:ext>
            </a:extLst>
          </p:cNvPr>
          <p:cNvCxnSpPr>
            <a:stCxn id="47" idx="1"/>
          </p:cNvCxnSpPr>
          <p:nvPr/>
        </p:nvCxnSpPr>
        <p:spPr>
          <a:xfrm>
            <a:off x="10166227" y="2073147"/>
            <a:ext cx="1339356" cy="131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C242B84-EE1B-4553-8D8B-1DB8624702B8}"/>
              </a:ext>
            </a:extLst>
          </p:cNvPr>
          <p:cNvSpPr txBox="1"/>
          <p:nvPr/>
        </p:nvSpPr>
        <p:spPr>
          <a:xfrm>
            <a:off x="10037299" y="2371185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</a:t>
            </a:r>
            <a:r>
              <a:rPr lang="en-US" sz="800" strike="sngStrike" dirty="0" err="1"/>
              <a:t>.cook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yang.adjusters</a:t>
            </a:r>
            <a:endParaRPr lang="en-US" sz="800" strike="sngStrike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F681859-1631-4C9B-BB72-769BB073DEEC}"/>
              </a:ext>
            </a:extLst>
          </p:cNvPr>
          <p:cNvCxnSpPr>
            <a:stCxn id="25" idx="3"/>
          </p:cNvCxnSpPr>
          <p:nvPr/>
        </p:nvCxnSpPr>
        <p:spPr>
          <a:xfrm>
            <a:off x="6408857" y="3041134"/>
            <a:ext cx="950484" cy="380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5C5D1EA-BC54-4605-875E-C66FF7392147}"/>
              </a:ext>
            </a:extLst>
          </p:cNvPr>
          <p:cNvSpPr txBox="1"/>
          <p:nvPr/>
        </p:nvSpPr>
        <p:spPr>
          <a:xfrm>
            <a:off x="7029453" y="2856468"/>
            <a:ext cx="362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strike="sngStrike" dirty="0"/>
              <a:t>!</a:t>
            </a:r>
            <a:r>
              <a:rPr lang="en-US" strike="sngStrike" dirty="0" err="1"/>
              <a:t>fag.</a:t>
            </a:r>
            <a:r>
              <a:rPr lang="en-US" dirty="0" err="1"/>
              <a:t>eval.nonPliceCfg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country,town,city,int.seat</a:t>
            </a:r>
            <a:r>
              <a:rPr lang="en-US" sz="800" strike="sngStrike" dirty="0"/>
              <a:t>)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5D8792F-2E96-4BDF-84A6-2963CE85417F}"/>
              </a:ext>
            </a:extLst>
          </p:cNvPr>
          <p:cNvCxnSpPr/>
          <p:nvPr/>
        </p:nvCxnSpPr>
        <p:spPr>
          <a:xfrm>
            <a:off x="6646238" y="2923683"/>
            <a:ext cx="1024562" cy="227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4AC031D-67B5-4B55-AD51-7ADEDE4CA790}"/>
              </a:ext>
            </a:extLst>
          </p:cNvPr>
          <p:cNvSpPr txBox="1"/>
          <p:nvPr/>
        </p:nvSpPr>
        <p:spPr>
          <a:xfrm>
            <a:off x="7359341" y="2841079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 suspect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00502B4-EBAF-4392-8329-F2C74B1024ED}"/>
              </a:ext>
            </a:extLst>
          </p:cNvPr>
          <p:cNvSpPr txBox="1"/>
          <p:nvPr/>
        </p:nvSpPr>
        <p:spPr>
          <a:xfrm>
            <a:off x="5449989" y="2231371"/>
            <a:ext cx="5664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Newspaper </a:t>
            </a:r>
            <a:r>
              <a:rPr lang="en-US" dirty="0" err="1"/>
              <a:t>Editor.nonPocleiContentItem</a:t>
            </a:r>
            <a:r>
              <a:rPr lang="en-US" dirty="0"/>
              <a:t>(cabin)</a:t>
            </a:r>
          </a:p>
          <a:p>
            <a:r>
              <a:rPr lang="en-US" dirty="0"/>
              <a:t>2006 IPX HOCIM:JEUSE</a:t>
            </a:r>
            <a:r>
              <a:rPr lang="en-US" sz="800" dirty="0"/>
              <a:t>(prestation </a:t>
            </a:r>
            <a:r>
              <a:rPr lang="en-US" sz="800" dirty="0" err="1"/>
              <a:t>ibm.partner</a:t>
            </a:r>
            <a:r>
              <a:rPr lang="en-US" sz="800" dirty="0"/>
              <a:t> Christ/franklin, gay </a:t>
            </a:r>
            <a:r>
              <a:rPr lang="en-US" sz="800" dirty="0" err="1"/>
              <a:t>otherpresenter</a:t>
            </a:r>
            <a:r>
              <a:rPr lang="en-US" sz="800" dirty="0"/>
              <a:t> sf walks </a:t>
            </a:r>
            <a:r>
              <a:rPr lang="en-US" sz="800" dirty="0" err="1"/>
              <a:t>out,crying</a:t>
            </a:r>
            <a:r>
              <a:rPr lang="en-US" dirty="0"/>
              <a:t>)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E1A7407-C645-43FC-9D12-D74EFA8433F3}"/>
              </a:ext>
            </a:extLst>
          </p:cNvPr>
          <p:cNvSpPr/>
          <p:nvPr/>
        </p:nvSpPr>
        <p:spPr>
          <a:xfrm flipV="1">
            <a:off x="2343974" y="3225800"/>
            <a:ext cx="2443927" cy="112495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6FD8BA-2602-4291-A73F-402FDAAA5718}"/>
              </a:ext>
            </a:extLst>
          </p:cNvPr>
          <p:cNvSpPr txBox="1"/>
          <p:nvPr/>
        </p:nvSpPr>
        <p:spPr>
          <a:xfrm>
            <a:off x="2378171" y="4400570"/>
            <a:ext cx="21066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Gov.Schwazer.JOSPHE.INTERYPAYMETNS</a:t>
            </a:r>
            <a:endParaRPr lang="en-US" sz="9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22E626-AB38-4CC8-8678-80C6D4D76E17}"/>
              </a:ext>
            </a:extLst>
          </p:cNvPr>
          <p:cNvSpPr/>
          <p:nvPr/>
        </p:nvSpPr>
        <p:spPr>
          <a:xfrm flipV="1">
            <a:off x="2255942" y="4368022"/>
            <a:ext cx="2443927" cy="32095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06B908-30D6-4E00-A269-A873E0AF8784}"/>
              </a:ext>
            </a:extLst>
          </p:cNvPr>
          <p:cNvSpPr/>
          <p:nvPr/>
        </p:nvSpPr>
        <p:spPr>
          <a:xfrm>
            <a:off x="2343974" y="4076700"/>
            <a:ext cx="2443926" cy="2889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 DUBLIN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4898FD-BE53-4607-95F5-E9C1C4E27E9D}"/>
              </a:ext>
            </a:extLst>
          </p:cNvPr>
          <p:cNvSpPr txBox="1"/>
          <p:nvPr/>
        </p:nvSpPr>
        <p:spPr>
          <a:xfrm>
            <a:off x="3744664" y="4233378"/>
            <a:ext cx="7841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!PETA-LUMA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C7596C9-F843-48B8-A150-D0D91B95CD6B}"/>
              </a:ext>
            </a:extLst>
          </p:cNvPr>
          <p:cNvSpPr txBox="1"/>
          <p:nvPr/>
        </p:nvSpPr>
        <p:spPr>
          <a:xfrm>
            <a:off x="2553819" y="4656411"/>
            <a:ext cx="2536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NAVY.phil.FJKL.MLK</a:t>
            </a:r>
            <a:endParaRPr lang="en-US" dirty="0"/>
          </a:p>
          <a:p>
            <a:r>
              <a:rPr lang="en-US" dirty="0"/>
              <a:t>FOSTE RCIYT CALIFORNAI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32DAE66-B672-46B8-B21E-FE19508AFE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46" y="4279376"/>
            <a:ext cx="1061642" cy="1124951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4B38110-13DB-47D9-A578-C2798ED71693}"/>
              </a:ext>
            </a:extLst>
          </p:cNvPr>
          <p:cNvSpPr txBox="1"/>
          <p:nvPr/>
        </p:nvSpPr>
        <p:spPr>
          <a:xfrm>
            <a:off x="28136" y="3873803"/>
            <a:ext cx="42291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41.RONAL REGAN</a:t>
            </a:r>
          </a:p>
          <a:p>
            <a:r>
              <a:rPr lang="en-US" dirty="0"/>
              <a:t>!41. PATICIA MICHEALA</a:t>
            </a:r>
          </a:p>
          <a:p>
            <a:r>
              <a:rPr lang="en-US" dirty="0"/>
              <a:t>PARAPHIL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0.1 422.6 Hate Crime  mental 2Y </a:t>
            </a:r>
            <a:r>
              <a:rPr lang="en-US" dirty="0" err="1"/>
              <a:t>minumum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B80CB44-921A-4811-A0A0-4AC499A159F6}"/>
              </a:ext>
            </a:extLst>
          </p:cNvPr>
          <p:cNvSpPr txBox="1"/>
          <p:nvPr/>
        </p:nvSpPr>
        <p:spPr>
          <a:xfrm>
            <a:off x="296214" y="5302742"/>
            <a:ext cx="773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41.St MATEO(!</a:t>
            </a:r>
            <a:r>
              <a:rPr lang="en-US" dirty="0" err="1"/>
              <a:t>st.</a:t>
            </a:r>
            <a:r>
              <a:rPr lang="en-US" dirty="0"/>
              <a:t> Mathew): King/queen/jobs/jobs/</a:t>
            </a:r>
            <a:r>
              <a:rPr lang="en-US" dirty="0" err="1"/>
              <a:t>meiers</a:t>
            </a:r>
            <a:r>
              <a:rPr lang="en-US" dirty="0"/>
              <a:t>/</a:t>
            </a:r>
            <a:r>
              <a:rPr lang="en-US" dirty="0" err="1"/>
              <a:t>meiers</a:t>
            </a:r>
            <a:r>
              <a:rPr lang="en-US" dirty="0"/>
              <a:t>/</a:t>
            </a:r>
            <a:r>
              <a:rPr lang="en-US" dirty="0" err="1"/>
              <a:t>meiers</a:t>
            </a:r>
            <a:r>
              <a:rPr lang="en-US" dirty="0"/>
              <a:t>/</a:t>
            </a:r>
            <a:r>
              <a:rPr lang="en-US" dirty="0" err="1"/>
              <a:t>meiers</a:t>
            </a:r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57F66E-E63C-4C87-B163-5E999E234313}"/>
              </a:ext>
            </a:extLst>
          </p:cNvPr>
          <p:cNvCxnSpPr>
            <a:stCxn id="70" idx="3"/>
          </p:cNvCxnSpPr>
          <p:nvPr/>
        </p:nvCxnSpPr>
        <p:spPr>
          <a:xfrm flipH="1">
            <a:off x="2852936" y="5487408"/>
            <a:ext cx="5179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AC8CF9C-3BF0-4319-8F1E-059A60E16209}"/>
              </a:ext>
            </a:extLst>
          </p:cNvPr>
          <p:cNvSpPr txBox="1"/>
          <p:nvPr/>
        </p:nvSpPr>
        <p:spPr>
          <a:xfrm>
            <a:off x="7359341" y="4857969"/>
            <a:ext cx="750872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thowm</a:t>
            </a:r>
            <a:r>
              <a:rPr lang="en-US" dirty="0"/>
              <a:t>-is-dieter 1990 CHEKCPION CHARIL</a:t>
            </a:r>
          </a:p>
          <a:p>
            <a:r>
              <a:rPr lang="en-US" strike="sngStrike" dirty="0"/>
              <a:t>	</a:t>
            </a:r>
            <a:r>
              <a:rPr lang="en-US" strike="sngStrike" dirty="0" err="1"/>
              <a:t>appel.davison.marx</a:t>
            </a:r>
            <a:r>
              <a:rPr lang="en-US" strike="sngStrike" dirty="0"/>
              <a:t>: I can cook, dad at </a:t>
            </a:r>
            <a:r>
              <a:rPr lang="en-US" strike="sngStrike" dirty="0" err="1"/>
              <a:t>tomys</a:t>
            </a:r>
            <a:r>
              <a:rPr lang="en-US" strike="sngStrike" dirty="0"/>
              <a:t>, leaving </a:t>
            </a:r>
            <a:r>
              <a:rPr lang="en-US" strike="sngStrike" dirty="0" err="1"/>
              <a:t>elke</a:t>
            </a:r>
            <a:r>
              <a:rPr lang="en-US" strike="sngStrike" dirty="0"/>
              <a:t> almost.</a:t>
            </a:r>
          </a:p>
          <a:p>
            <a:r>
              <a:rPr lang="en-US" dirty="0"/>
              <a:t>		</a:t>
            </a:r>
            <a:r>
              <a:rPr lang="en-US" sz="800" strike="sngStrike" dirty="0"/>
              <a:t>!fag</a:t>
            </a:r>
          </a:p>
          <a:p>
            <a:r>
              <a:rPr lang="en-US" sz="2000" strike="sngStrike" dirty="0" err="1"/>
              <a:t>tomy</a:t>
            </a:r>
            <a:r>
              <a:rPr lang="en-US" sz="2000" strike="sngStrike" dirty="0"/>
              <a:t> do not leva sonny </a:t>
            </a:r>
            <a:r>
              <a:rPr lang="en-US" sz="2000" strike="sngStrike" dirty="0" err="1"/>
              <a:t>berger</a:t>
            </a:r>
            <a:r>
              <a:rPr lang="en-US" sz="2000" strike="sngStrike" dirty="0"/>
              <a:t> </a:t>
            </a:r>
            <a:r>
              <a:rPr lang="en-US" sz="2000" dirty="0"/>
              <a:t>SAN QUENTION.PREA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D1625F2-4847-48CD-A33A-8A4D61D6F677}"/>
              </a:ext>
            </a:extLst>
          </p:cNvPr>
          <p:cNvCxnSpPr/>
          <p:nvPr/>
        </p:nvCxnSpPr>
        <p:spPr>
          <a:xfrm>
            <a:off x="8031986" y="4279376"/>
            <a:ext cx="3081716" cy="257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76F41C72-2817-4CC1-9CA9-772A9D909F4A}"/>
              </a:ext>
            </a:extLst>
          </p:cNvPr>
          <p:cNvSpPr txBox="1"/>
          <p:nvPr/>
        </p:nvSpPr>
        <p:spPr>
          <a:xfrm>
            <a:off x="10788341" y="627201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70A7F93-5D9A-401F-B610-DC9E9A3F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702" y="5939445"/>
            <a:ext cx="574676" cy="574676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0E8597C8-259B-4584-BBDC-0394BBE9799E}"/>
              </a:ext>
            </a:extLst>
          </p:cNvPr>
          <p:cNvSpPr txBox="1"/>
          <p:nvPr/>
        </p:nvSpPr>
        <p:spPr>
          <a:xfrm>
            <a:off x="2824440" y="1045226"/>
            <a:ext cx="19223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Cloud Computing </a:t>
            </a:r>
            <a:r>
              <a:rPr lang="en-US" sz="800" strike="sngStrike" dirty="0" err="1"/>
              <a:t>Neweditor</a:t>
            </a:r>
            <a:r>
              <a:rPr lang="en-US" sz="800" strike="sngStrike" dirty="0"/>
              <a:t> Transgender</a:t>
            </a:r>
          </a:p>
        </p:txBody>
      </p:sp>
    </p:spTree>
    <p:extLst>
      <p:ext uri="{BB962C8B-B14F-4D97-AF65-F5344CB8AC3E}">
        <p14:creationId xmlns:p14="http://schemas.microsoft.com/office/powerpoint/2010/main" val="362438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F4E706-1B34-4435-9BC3-AFFB0DD1D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485218"/>
            <a:ext cx="3759262" cy="25185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505D51-0246-405B-9F57-B71E08004BC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9928FA-223B-42E0-8EF0-E3B937176442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BDB3A9-0006-43EE-BBCB-D4C208D9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308" y="2208774"/>
            <a:ext cx="5207634" cy="351111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08228A-F26D-4019-B530-E0F75F98827E}"/>
              </a:ext>
            </a:extLst>
          </p:cNvPr>
          <p:cNvCxnSpPr/>
          <p:nvPr/>
        </p:nvCxnSpPr>
        <p:spPr>
          <a:xfrm>
            <a:off x="3721100" y="1549400"/>
            <a:ext cx="2755900" cy="219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4A50A91-4C92-448A-8475-A51FF51DB31D}"/>
              </a:ext>
            </a:extLst>
          </p:cNvPr>
          <p:cNvSpPr txBox="1"/>
          <p:nvPr/>
        </p:nvSpPr>
        <p:spPr>
          <a:xfrm>
            <a:off x="3124200" y="1041400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 </a:t>
            </a:r>
            <a:r>
              <a:rPr lang="en-US" strike="sngStrike" dirty="0" err="1"/>
              <a:t>Angla</a:t>
            </a:r>
            <a:r>
              <a:rPr lang="en-US" strike="sngStrike" dirty="0"/>
              <a:t> Hells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72684-8951-4099-9ACE-C3104DD9CD11}"/>
              </a:ext>
            </a:extLst>
          </p:cNvPr>
          <p:cNvSpPr txBox="1"/>
          <p:nvPr/>
        </p:nvSpPr>
        <p:spPr>
          <a:xfrm>
            <a:off x="4241800" y="1510949"/>
            <a:ext cx="317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!INTERNET PAYSM </a:t>
            </a:r>
            <a:r>
              <a:rPr lang="en-US" strike="sngStrike" dirty="0"/>
              <a:t>borders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442324-B2F4-4842-9FB0-96DABA46CAE8}"/>
              </a:ext>
            </a:extLst>
          </p:cNvPr>
          <p:cNvCxnSpPr/>
          <p:nvPr/>
        </p:nvCxnSpPr>
        <p:spPr>
          <a:xfrm>
            <a:off x="1727200" y="2208774"/>
            <a:ext cx="3098862" cy="335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4CD465-2881-4165-9A53-B33294816BD8}"/>
              </a:ext>
            </a:extLst>
          </p:cNvPr>
          <p:cNvCxnSpPr/>
          <p:nvPr/>
        </p:nvCxnSpPr>
        <p:spPr>
          <a:xfrm>
            <a:off x="6667500" y="1980498"/>
            <a:ext cx="3746500" cy="439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E3EA2C6-F101-46C0-BEC7-5D83A90912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42" y="1510949"/>
            <a:ext cx="453935" cy="32132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AF3D6E-6C99-466F-A418-A6F46F86DB83}"/>
              </a:ext>
            </a:extLst>
          </p:cNvPr>
          <p:cNvCxnSpPr/>
          <p:nvPr/>
        </p:nvCxnSpPr>
        <p:spPr>
          <a:xfrm>
            <a:off x="7793665" y="1234505"/>
            <a:ext cx="747085" cy="835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741AFC1-295B-4BDA-A568-F91C55901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93" y="1485870"/>
            <a:ext cx="280344" cy="28034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B88054-E866-42A7-B8DE-1C1E2F3E8A4E}"/>
              </a:ext>
            </a:extLst>
          </p:cNvPr>
          <p:cNvCxnSpPr/>
          <p:nvPr/>
        </p:nvCxnSpPr>
        <p:spPr>
          <a:xfrm>
            <a:off x="7388821" y="1260372"/>
            <a:ext cx="747085" cy="835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488BBD-C774-4A41-90F2-10A560DB47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1336" y="1008222"/>
            <a:ext cx="599277" cy="5363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1F515A-4665-4441-8C24-FF2BC82CCC1F}"/>
              </a:ext>
            </a:extLst>
          </p:cNvPr>
          <p:cNvSpPr txBox="1"/>
          <p:nvPr/>
        </p:nvSpPr>
        <p:spPr>
          <a:xfrm>
            <a:off x="5360176" y="1087795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csu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5797E7A-E1B7-4036-9B92-0A46B777F978}"/>
              </a:ext>
            </a:extLst>
          </p:cNvPr>
          <p:cNvSpPr/>
          <p:nvPr/>
        </p:nvSpPr>
        <p:spPr>
          <a:xfrm>
            <a:off x="4608066" y="1107586"/>
            <a:ext cx="1487934" cy="336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36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DED68BA7-65ED-4497-83C6-FC2B4230F3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45" y="6102990"/>
            <a:ext cx="361153" cy="4717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D5462FD3-CA52-49BA-B1B3-A5AED96880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9210373"/>
              </p:ext>
            </p:extLst>
          </p:nvPr>
        </p:nvGraphicFramePr>
        <p:xfrm>
          <a:off x="4098925" y="4035425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4" imgW="857160" imgH="514800" progId="Package">
                  <p:embed/>
                </p:oleObj>
              </mc:Choice>
              <mc:Fallback>
                <p:oleObj name="Packager Shell Object" showAsIcon="1" r:id="rId4" imgW="85716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098925" y="4035425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BC4E4FB-33E2-43C0-B60C-B161E508C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303" y="2082800"/>
            <a:ext cx="1847850" cy="2466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DB6AE-65FC-497C-ADDA-DAC0823EA4B2}"/>
              </a:ext>
            </a:extLst>
          </p:cNvPr>
          <p:cNvSpPr txBox="1"/>
          <p:nvPr/>
        </p:nvSpPr>
        <p:spPr>
          <a:xfrm>
            <a:off x="6152707" y="1085723"/>
            <a:ext cx="58126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Colorado, </a:t>
            </a:r>
            <a:r>
              <a:rPr lang="en-US" dirty="0" err="1"/>
              <a:t>Elek</a:t>
            </a:r>
            <a:r>
              <a:rPr lang="en-US" dirty="0"/>
              <a:t> </a:t>
            </a:r>
            <a:r>
              <a:rPr lang="en-US" dirty="0" err="1"/>
              <a:t>Meiers</a:t>
            </a:r>
            <a:endParaRPr lang="en-US" dirty="0"/>
          </a:p>
          <a:p>
            <a:r>
              <a:rPr lang="en-US" dirty="0" err="1"/>
              <a:t>Califnora</a:t>
            </a:r>
            <a:r>
              <a:rPr lang="en-US" dirty="0"/>
              <a:t>, </a:t>
            </a:r>
            <a:r>
              <a:rPr lang="en-US" dirty="0" err="1"/>
              <a:t>StanCru</a:t>
            </a:r>
            <a:r>
              <a:rPr lang="en-US" dirty="0"/>
              <a:t> Pope </a:t>
            </a:r>
            <a:r>
              <a:rPr lang="en-US" dirty="0" err="1"/>
              <a:t>StFranceso</a:t>
            </a:r>
            <a:r>
              <a:rPr lang="en-US" dirty="0"/>
              <a:t>, looks like </a:t>
            </a:r>
            <a:r>
              <a:rPr lang="en-US" dirty="0" err="1"/>
              <a:t>thasm</a:t>
            </a:r>
            <a:r>
              <a:rPr lang="en-US" dirty="0"/>
              <a:t> </a:t>
            </a:r>
            <a:r>
              <a:rPr lang="en-US" dirty="0" err="1"/>
              <a:t>gosclalk</a:t>
            </a:r>
            <a:endParaRPr lang="en-US" dirty="0"/>
          </a:p>
          <a:p>
            <a:r>
              <a:rPr lang="en-US" dirty="0"/>
              <a:t>41.</a:t>
            </a:r>
            <a:r>
              <a:rPr lang="en-US" strike="sngStrike" dirty="0"/>
              <a:t>sin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51C3E-94F6-4E6D-8483-9A9169ECE145}"/>
              </a:ext>
            </a:extLst>
          </p:cNvPr>
          <p:cNvSpPr txBox="1"/>
          <p:nvPr/>
        </p:nvSpPr>
        <p:spPr>
          <a:xfrm>
            <a:off x="5380074" y="16799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29BC1-CE3D-4C3D-9DCC-112807A293EC}"/>
              </a:ext>
            </a:extLst>
          </p:cNvPr>
          <p:cNvCxnSpPr/>
          <p:nvPr/>
        </p:nvCxnSpPr>
        <p:spPr>
          <a:xfrm flipV="1">
            <a:off x="5911702" y="1233377"/>
            <a:ext cx="2700670" cy="138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62E214D6-F372-4474-B78F-454051C0D774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6152707" y="1505217"/>
            <a:ext cx="5670698" cy="58809"/>
          </a:xfrm>
          <a:prstGeom prst="bentConnector3">
            <a:avLst>
              <a:gd name="adj1" fmla="val -403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E197AF-D24E-4EFD-A907-15F884F8E743}"/>
              </a:ext>
            </a:extLst>
          </p:cNvPr>
          <p:cNvCxnSpPr/>
          <p:nvPr/>
        </p:nvCxnSpPr>
        <p:spPr>
          <a:xfrm>
            <a:off x="7075303" y="1864610"/>
            <a:ext cx="2132492" cy="3313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390D683-1C2B-4D26-B461-B657FD472B28}"/>
              </a:ext>
            </a:extLst>
          </p:cNvPr>
          <p:cNvSpPr txBox="1"/>
          <p:nvPr/>
        </p:nvSpPr>
        <p:spPr>
          <a:xfrm>
            <a:off x="9441712" y="2307265"/>
            <a:ext cx="35181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Berkney</a:t>
            </a:r>
            <a:r>
              <a:rPr lang="en-US" dirty="0"/>
              <a:t> CHECKPON CHI</a:t>
            </a:r>
            <a:r>
              <a:rPr lang="en-US" strike="sngStrike" dirty="0"/>
              <a:t>(</a:t>
            </a:r>
            <a:r>
              <a:rPr lang="en-US" strike="sngStrike" dirty="0" err="1"/>
              <a:t>unterhaus</a:t>
            </a:r>
            <a:r>
              <a:rPr lang="en-US" strike="sngStrike" dirty="0"/>
              <a:t>)</a:t>
            </a:r>
          </a:p>
          <a:p>
            <a:r>
              <a:rPr lang="en-US" dirty="0"/>
              <a:t>Sonny Berger  apple</a:t>
            </a:r>
          </a:p>
          <a:p>
            <a:r>
              <a:rPr lang="en-US" dirty="0"/>
              <a:t>Tomas </a:t>
            </a:r>
            <a:r>
              <a:rPr lang="en-US" dirty="0" err="1"/>
              <a:t>Gottshale</a:t>
            </a:r>
            <a:r>
              <a:rPr lang="en-US" dirty="0"/>
              <a:t>  </a:t>
            </a:r>
            <a:r>
              <a:rPr lang="en-US" dirty="0" err="1"/>
              <a:t>siemnes</a:t>
            </a:r>
            <a:endParaRPr lang="en-US" dirty="0"/>
          </a:p>
          <a:p>
            <a:r>
              <a:rPr lang="en-US" dirty="0"/>
              <a:t>1990 CHEKCPIN CHALIE</a:t>
            </a:r>
            <a:r>
              <a:rPr lang="en-US" u="sng" strike="sngStrike" dirty="0"/>
              <a:t>(</a:t>
            </a:r>
            <a:r>
              <a:rPr lang="en-US" u="sng" strike="sngStrike" dirty="0" err="1"/>
              <a:t>elke</a:t>
            </a:r>
            <a:r>
              <a:rPr lang="en-US" u="sng" strike="sngStrik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C5A482-EEAE-4DEC-B6E3-74CB846A9D34}"/>
              </a:ext>
            </a:extLst>
          </p:cNvPr>
          <p:cNvSpPr txBox="1"/>
          <p:nvPr/>
        </p:nvSpPr>
        <p:spPr>
          <a:xfrm>
            <a:off x="9136628" y="1916720"/>
            <a:ext cx="206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ANGLEA </a:t>
            </a:r>
            <a:r>
              <a:rPr lang="en-US" strike="sngStrike" dirty="0" err="1"/>
              <a:t>tansgender</a:t>
            </a:r>
            <a:endParaRPr lang="en-US" strike="sngStrike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B2E985-C40E-4C45-974E-F88F39E903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85" y="1233377"/>
            <a:ext cx="1743075" cy="26193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9794B9-ABBC-43DB-80C1-320953F4086B}"/>
              </a:ext>
            </a:extLst>
          </p:cNvPr>
          <p:cNvCxnSpPr/>
          <p:nvPr/>
        </p:nvCxnSpPr>
        <p:spPr>
          <a:xfrm>
            <a:off x="1775637" y="1564027"/>
            <a:ext cx="3466214" cy="1957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02844E3-5C22-4594-923F-76AA1D6568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1531" y="4759292"/>
            <a:ext cx="2894184" cy="15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131991-B58F-4D9D-8D49-CD10618E2C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2806" y="4810097"/>
            <a:ext cx="2539039" cy="134995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DCB9E13-2545-4796-B132-C236EE1BBDCB}"/>
              </a:ext>
            </a:extLst>
          </p:cNvPr>
          <p:cNvCxnSpPr/>
          <p:nvPr/>
        </p:nvCxnSpPr>
        <p:spPr>
          <a:xfrm flipH="1" flipV="1">
            <a:off x="6628311" y="4510767"/>
            <a:ext cx="1984061" cy="2111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CC6FCE-9620-4F18-8FD6-5A7F2E4DF159}"/>
              </a:ext>
            </a:extLst>
          </p:cNvPr>
          <p:cNvSpPr txBox="1"/>
          <p:nvPr/>
        </p:nvSpPr>
        <p:spPr>
          <a:xfrm>
            <a:off x="3887265" y="4517004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oriental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75557-84D6-43E9-8EB2-011D68497109}"/>
              </a:ext>
            </a:extLst>
          </p:cNvPr>
          <p:cNvSpPr txBox="1"/>
          <p:nvPr/>
        </p:nvSpPr>
        <p:spPr>
          <a:xfrm>
            <a:off x="563526" y="5879805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!fuck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C708B2-D152-4E70-9AD6-7D73720709D7}"/>
              </a:ext>
            </a:extLst>
          </p:cNvPr>
          <p:cNvSpPr/>
          <p:nvPr/>
        </p:nvSpPr>
        <p:spPr>
          <a:xfrm>
            <a:off x="637953" y="6102990"/>
            <a:ext cx="467833" cy="5189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018697-625F-4090-ADAD-22E950D81EF2}"/>
              </a:ext>
            </a:extLst>
          </p:cNvPr>
          <p:cNvCxnSpPr/>
          <p:nvPr/>
        </p:nvCxnSpPr>
        <p:spPr>
          <a:xfrm flipH="1" flipV="1">
            <a:off x="563526" y="5879805"/>
            <a:ext cx="839972" cy="81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C3900F-6C67-40E7-BD67-DC894942DDBE}"/>
              </a:ext>
            </a:extLst>
          </p:cNvPr>
          <p:cNvCxnSpPr/>
          <p:nvPr/>
        </p:nvCxnSpPr>
        <p:spPr>
          <a:xfrm>
            <a:off x="3899931" y="4338291"/>
            <a:ext cx="2526580" cy="24561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6C91DA3-F283-4DFD-90DB-5333C300E209}"/>
              </a:ext>
            </a:extLst>
          </p:cNvPr>
          <p:cNvCxnSpPr>
            <a:stCxn id="15" idx="1"/>
          </p:cNvCxnSpPr>
          <p:nvPr/>
        </p:nvCxnSpPr>
        <p:spPr>
          <a:xfrm flipV="1">
            <a:off x="9441712" y="2690037"/>
            <a:ext cx="2062716" cy="217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65EC547-C58C-4F96-9088-1F38471EABA7}"/>
              </a:ext>
            </a:extLst>
          </p:cNvPr>
          <p:cNvCxnSpPr/>
          <p:nvPr/>
        </p:nvCxnSpPr>
        <p:spPr>
          <a:xfrm flipV="1">
            <a:off x="9594112" y="2842437"/>
            <a:ext cx="2062716" cy="217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F8968B6-7FAE-4864-8CEE-ABDD2532CE15}"/>
              </a:ext>
            </a:extLst>
          </p:cNvPr>
          <p:cNvCxnSpPr/>
          <p:nvPr/>
        </p:nvCxnSpPr>
        <p:spPr>
          <a:xfrm flipV="1">
            <a:off x="10933966" y="2421352"/>
            <a:ext cx="2062716" cy="217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3AB50D0-DD70-4EDC-A182-B7AE9DF9DD0B}"/>
              </a:ext>
            </a:extLst>
          </p:cNvPr>
          <p:cNvCxnSpPr/>
          <p:nvPr/>
        </p:nvCxnSpPr>
        <p:spPr>
          <a:xfrm flipV="1">
            <a:off x="8811925" y="2307265"/>
            <a:ext cx="2062716" cy="217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7B48D7D-0F3C-4079-B90D-A8B4A4E8E189}"/>
              </a:ext>
            </a:extLst>
          </p:cNvPr>
          <p:cNvSpPr txBox="1"/>
          <p:nvPr/>
        </p:nvSpPr>
        <p:spPr>
          <a:xfrm>
            <a:off x="9594112" y="1864610"/>
            <a:ext cx="1495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Tv tom hangs take house under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7FE92E8-8E7B-4405-869E-0476DDD64F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6141" y="4181899"/>
            <a:ext cx="983939" cy="65239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EA7D22-13C3-4F21-A676-64FAD8E9D4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96" y="4994775"/>
            <a:ext cx="983939" cy="69649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2FACD2D-51D0-4B72-AAE9-137FA95AA62B}"/>
              </a:ext>
            </a:extLst>
          </p:cNvPr>
          <p:cNvCxnSpPr/>
          <p:nvPr/>
        </p:nvCxnSpPr>
        <p:spPr>
          <a:xfrm>
            <a:off x="9803219" y="4035425"/>
            <a:ext cx="1397564" cy="959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924B64-1A02-4363-834F-C5006857DA4A}"/>
              </a:ext>
            </a:extLst>
          </p:cNvPr>
          <p:cNvCxnSpPr/>
          <p:nvPr/>
        </p:nvCxnSpPr>
        <p:spPr>
          <a:xfrm>
            <a:off x="9567006" y="4731921"/>
            <a:ext cx="1862046" cy="1371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327F180-AECA-4733-BFF2-71FCC22E4010}"/>
              </a:ext>
            </a:extLst>
          </p:cNvPr>
          <p:cNvSpPr txBox="1"/>
          <p:nvPr/>
        </p:nvSpPr>
        <p:spPr>
          <a:xfrm>
            <a:off x="9159366" y="3770180"/>
            <a:ext cx="193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41.MAINSTREET.v0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7BEAF70-02D8-40A9-B744-F25FD2EEB340}"/>
              </a:ext>
            </a:extLst>
          </p:cNvPr>
          <p:cNvSpPr/>
          <p:nvPr/>
        </p:nvSpPr>
        <p:spPr>
          <a:xfrm>
            <a:off x="9066241" y="5689288"/>
            <a:ext cx="3287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41.MAINSTREET.AOTMCLOCK(v1)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8486EC-280B-4F6B-A81F-6A136425CEDC}"/>
              </a:ext>
            </a:extLst>
          </p:cNvPr>
          <p:cNvSpPr txBox="1"/>
          <p:nvPr/>
        </p:nvSpPr>
        <p:spPr>
          <a:xfrm>
            <a:off x="3387085" y="6574766"/>
            <a:ext cx="2544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hate crime count </a:t>
            </a:r>
            <a:r>
              <a:rPr lang="en-US" sz="800" dirty="0" err="1"/>
              <a:t>nonPolcieAsianLgoiacl</a:t>
            </a:r>
            <a:r>
              <a:rPr lang="en-US" sz="800" dirty="0"/>
              <a:t>, spelling bee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2447B69-7800-4AE8-9343-E2C776726656}"/>
              </a:ext>
            </a:extLst>
          </p:cNvPr>
          <p:cNvCxnSpPr/>
          <p:nvPr/>
        </p:nvCxnSpPr>
        <p:spPr>
          <a:xfrm flipV="1">
            <a:off x="3508744" y="6621938"/>
            <a:ext cx="890200" cy="7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29C2C05-5F9A-4E8D-876D-3A249CF40BF6}"/>
              </a:ext>
            </a:extLst>
          </p:cNvPr>
          <p:cNvSpPr txBox="1"/>
          <p:nvPr/>
        </p:nvSpPr>
        <p:spPr>
          <a:xfrm>
            <a:off x="3260901" y="6362464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0.0001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013C2D-7189-4DBE-B744-4536575CC069}"/>
              </a:ext>
            </a:extLst>
          </p:cNvPr>
          <p:cNvCxnSpPr/>
          <p:nvPr/>
        </p:nvCxnSpPr>
        <p:spPr>
          <a:xfrm>
            <a:off x="7587115" y="1812552"/>
            <a:ext cx="2132492" cy="3313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BF094FC-283A-47B8-BD52-929FF3254CBF}"/>
              </a:ext>
            </a:extLst>
          </p:cNvPr>
          <p:cNvCxnSpPr/>
          <p:nvPr/>
        </p:nvCxnSpPr>
        <p:spPr>
          <a:xfrm>
            <a:off x="7285769" y="1751716"/>
            <a:ext cx="2132492" cy="3313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0761BA1-C50B-43F7-98DB-471C17F13415}"/>
              </a:ext>
            </a:extLst>
          </p:cNvPr>
          <p:cNvSpPr txBox="1"/>
          <p:nvPr/>
        </p:nvSpPr>
        <p:spPr>
          <a:xfrm>
            <a:off x="8965779" y="1032535"/>
            <a:ext cx="240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Sister Angela: </a:t>
            </a:r>
            <a:r>
              <a:rPr lang="en-US" strike="sngStrike" dirty="0"/>
              <a:t>Sin(deep)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2F211D1-C6F6-4396-9BBB-73FE2C452084}"/>
              </a:ext>
            </a:extLst>
          </p:cNvPr>
          <p:cNvCxnSpPr/>
          <p:nvPr/>
        </p:nvCxnSpPr>
        <p:spPr>
          <a:xfrm>
            <a:off x="8811925" y="1217201"/>
            <a:ext cx="2062716" cy="16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4733EE7-5DB7-40AD-876B-462B77779CE8}"/>
              </a:ext>
            </a:extLst>
          </p:cNvPr>
          <p:cNvCxnSpPr/>
          <p:nvPr/>
        </p:nvCxnSpPr>
        <p:spPr>
          <a:xfrm>
            <a:off x="6426511" y="2286052"/>
            <a:ext cx="4198959" cy="297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EC8F15C-62DE-417A-A812-173B82415F12}"/>
              </a:ext>
            </a:extLst>
          </p:cNvPr>
          <p:cNvSpPr txBox="1"/>
          <p:nvPr/>
        </p:nvSpPr>
        <p:spPr>
          <a:xfrm>
            <a:off x="5981762" y="209836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berney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2B85FD1-4A8C-4255-BE40-5764C1E448B7}"/>
              </a:ext>
            </a:extLst>
          </p:cNvPr>
          <p:cNvSpPr txBox="1"/>
          <p:nvPr/>
        </p:nvSpPr>
        <p:spPr>
          <a:xfrm>
            <a:off x="958186" y="920288"/>
            <a:ext cx="252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CPVA.ORIENTAIONG PE…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E1B2BF-B30A-4355-991E-84BF573C9D96}"/>
              </a:ext>
            </a:extLst>
          </p:cNvPr>
          <p:cNvSpPr txBox="1"/>
          <p:nvPr/>
        </p:nvSpPr>
        <p:spPr>
          <a:xfrm>
            <a:off x="15231" y="811895"/>
            <a:ext cx="356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CHECKPOIN CHARLIE(ANGELA)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539CD96-60A3-4675-A4DA-261329CD09E4}"/>
              </a:ext>
            </a:extLst>
          </p:cNvPr>
          <p:cNvSpPr txBox="1"/>
          <p:nvPr/>
        </p:nvSpPr>
        <p:spPr>
          <a:xfrm>
            <a:off x="446567" y="2179674"/>
            <a:ext cx="2068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Infused by </a:t>
            </a:r>
            <a:r>
              <a:rPr lang="en-US" strike="sngStrike" dirty="0" err="1"/>
              <a:t>transgernder</a:t>
            </a:r>
            <a:r>
              <a:rPr lang="en-US" strike="sngStrike" dirty="0"/>
              <a:t> pedophilia</a:t>
            </a:r>
          </a:p>
          <a:p>
            <a:r>
              <a:rPr lang="en-US" dirty="0"/>
              <a:t>DSM CODE 3.02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3EDFEBF-1E6C-4C62-8865-9F38E4B9ECE1}"/>
              </a:ext>
            </a:extLst>
          </p:cNvPr>
          <p:cNvSpPr txBox="1"/>
          <p:nvPr/>
        </p:nvSpPr>
        <p:spPr>
          <a:xfrm>
            <a:off x="158468" y="1367608"/>
            <a:ext cx="2982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!AVAILABILITY</a:t>
            </a:r>
          </a:p>
          <a:p>
            <a:r>
              <a:rPr lang="en-US" dirty="0"/>
              <a:t>HOMCI:TRANVESTI.IPX2001/2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42877A7-E3AE-40D4-8F0E-4B5B90A21F68}"/>
              </a:ext>
            </a:extLst>
          </p:cNvPr>
          <p:cNvSpPr txBox="1"/>
          <p:nvPr/>
        </p:nvSpPr>
        <p:spPr>
          <a:xfrm>
            <a:off x="5329713" y="892161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tv:gottschalK</a:t>
            </a:r>
            <a:r>
              <a:rPr lang="en-US" sz="800" strike="sngStrike" dirty="0"/>
              <a:t>)</a:t>
            </a:r>
          </a:p>
        </p:txBody>
      </p:sp>
      <p:graphicFrame>
        <p:nvGraphicFramePr>
          <p:cNvPr id="67" name="Object 66">
            <a:extLst>
              <a:ext uri="{FF2B5EF4-FFF2-40B4-BE49-F238E27FC236}">
                <a16:creationId xmlns:a16="http://schemas.microsoft.com/office/drawing/2014/main" id="{EA2C248A-2D51-4E97-BDE0-2FCDB26BFA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9298780"/>
              </p:ext>
            </p:extLst>
          </p:nvPr>
        </p:nvGraphicFramePr>
        <p:xfrm>
          <a:off x="1076325" y="5351463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12" imgW="857160" imgH="514800" progId="Package">
                  <p:embed/>
                </p:oleObj>
              </mc:Choice>
              <mc:Fallback>
                <p:oleObj name="Packager Shell Object" showAsIcon="1" r:id="rId12" imgW="85716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76325" y="5351463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986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068F9-316E-4AA4-B581-35398809AA39}"/>
              </a:ext>
            </a:extLst>
          </p:cNvPr>
          <p:cNvSpPr txBox="1"/>
          <p:nvPr/>
        </p:nvSpPr>
        <p:spPr>
          <a:xfrm>
            <a:off x="1612900" y="2209800"/>
            <a:ext cx="1923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</a:t>
            </a:r>
            <a:r>
              <a:rPr lang="en-US" dirty="0"/>
              <a:t> ATB</a:t>
            </a:r>
          </a:p>
          <a:p>
            <a:endParaRPr lang="en-US" dirty="0"/>
          </a:p>
          <a:p>
            <a:r>
              <a:rPr lang="en-US" dirty="0"/>
              <a:t>Public </a:t>
            </a:r>
            <a:r>
              <a:rPr lang="en-US" dirty="0" err="1"/>
              <a:t>Libary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97339E-846C-4AD6-B8E5-71E039179EA3}"/>
              </a:ext>
            </a:extLst>
          </p:cNvPr>
          <p:cNvCxnSpPr/>
          <p:nvPr/>
        </p:nvCxnSpPr>
        <p:spPr>
          <a:xfrm flipV="1">
            <a:off x="1422400" y="1955800"/>
            <a:ext cx="6540500" cy="3035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EFED00C-30EF-4443-B5DD-E40809A8D3F8}"/>
              </a:ext>
            </a:extLst>
          </p:cNvPr>
          <p:cNvSpPr txBox="1"/>
          <p:nvPr/>
        </p:nvSpPr>
        <p:spPr>
          <a:xfrm>
            <a:off x="7336157" y="1586468"/>
            <a:ext cx="125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 Library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7432C6-F521-4137-B488-F2660C0D20F7}"/>
              </a:ext>
            </a:extLst>
          </p:cNvPr>
          <p:cNvSpPr txBox="1"/>
          <p:nvPr/>
        </p:nvSpPr>
        <p:spPr>
          <a:xfrm>
            <a:off x="3536632" y="3302000"/>
            <a:ext cx="161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 Gate</a:t>
            </a:r>
          </a:p>
          <a:p>
            <a:r>
              <a:rPr lang="en-US" dirty="0" err="1"/>
              <a:t>Micehal</a:t>
            </a:r>
            <a:r>
              <a:rPr lang="en-US" dirty="0"/>
              <a:t> Jordan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7728FEC-7F94-4BCA-8CEE-8530DBE98508}"/>
              </a:ext>
            </a:extLst>
          </p:cNvPr>
          <p:cNvCxnSpPr/>
          <p:nvPr/>
        </p:nvCxnSpPr>
        <p:spPr>
          <a:xfrm flipV="1">
            <a:off x="2971800" y="2984500"/>
            <a:ext cx="2032000" cy="963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D5DCBE2-E8FB-4140-950E-A91B018B68F2}"/>
              </a:ext>
            </a:extLst>
          </p:cNvPr>
          <p:cNvCxnSpPr/>
          <p:nvPr/>
        </p:nvCxnSpPr>
        <p:spPr>
          <a:xfrm flipH="1" flipV="1">
            <a:off x="3340100" y="3724871"/>
            <a:ext cx="2200169" cy="223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2E6DA1-870D-4A7E-B597-49008361C5D0}"/>
              </a:ext>
            </a:extLst>
          </p:cNvPr>
          <p:cNvSpPr txBox="1"/>
          <p:nvPr/>
        </p:nvSpPr>
        <p:spPr>
          <a:xfrm>
            <a:off x="7479002" y="2302133"/>
            <a:ext cx="15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{STATE}1D8723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9DEA432-2BD2-4F09-972F-D445AEE210D9}"/>
              </a:ext>
            </a:extLst>
          </p:cNvPr>
          <p:cNvSpPr txBox="1"/>
          <p:nvPr/>
        </p:nvSpPr>
        <p:spPr>
          <a:xfrm>
            <a:off x="815630" y="5175766"/>
            <a:ext cx="159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{STATE}1D8723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404F74-20C4-460C-9115-D65063900FFB}"/>
              </a:ext>
            </a:extLst>
          </p:cNvPr>
          <p:cNvSpPr txBox="1"/>
          <p:nvPr/>
        </p:nvSpPr>
        <p:spPr>
          <a:xfrm>
            <a:off x="6794500" y="3302000"/>
            <a:ext cx="2282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PIPE.INTERUTPS</a:t>
            </a:r>
          </a:p>
          <a:p>
            <a:r>
              <a:rPr lang="en-US" dirty="0"/>
              <a:t>Or </a:t>
            </a:r>
            <a:r>
              <a:rPr lang="en-US" dirty="0" err="1"/>
              <a:t>nonPolcieCfglogical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B5C40-B700-455A-B1A2-2EEB072BD7C2}"/>
              </a:ext>
            </a:extLst>
          </p:cNvPr>
          <p:cNvSpPr txBox="1"/>
          <p:nvPr/>
        </p:nvSpPr>
        <p:spPr>
          <a:xfrm>
            <a:off x="965200" y="1257300"/>
            <a:ext cx="103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cognitive</a:t>
            </a:r>
          </a:p>
        </p:txBody>
      </p:sp>
    </p:spTree>
    <p:extLst>
      <p:ext uri="{BB962C8B-B14F-4D97-AF65-F5344CB8AC3E}">
        <p14:creationId xmlns:p14="http://schemas.microsoft.com/office/powerpoint/2010/main" val="334009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547A39-A59B-49BB-AF0F-1BECB2645249}"/>
              </a:ext>
            </a:extLst>
          </p:cNvPr>
          <p:cNvSpPr/>
          <p:nvPr/>
        </p:nvSpPr>
        <p:spPr>
          <a:xfrm>
            <a:off x="787400" y="1485900"/>
            <a:ext cx="2832100" cy="2692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6A8F49-B974-445B-B70A-A33074D65255}"/>
              </a:ext>
            </a:extLst>
          </p:cNvPr>
          <p:cNvSpPr txBox="1"/>
          <p:nvPr/>
        </p:nvSpPr>
        <p:spPr>
          <a:xfrm>
            <a:off x="6413500" y="3048000"/>
            <a:ext cx="2289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Susi: living in backyard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F363E2-BD72-4C25-A94D-9ECC7938CA5A}"/>
              </a:ext>
            </a:extLst>
          </p:cNvPr>
          <p:cNvSpPr txBox="1"/>
          <p:nvPr/>
        </p:nvSpPr>
        <p:spPr>
          <a:xfrm>
            <a:off x="4762500" y="250190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SUMMER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F6FE3D-BC9E-4460-B403-463E80307773}"/>
              </a:ext>
            </a:extLst>
          </p:cNvPr>
          <p:cNvSpPr txBox="1"/>
          <p:nvPr/>
        </p:nvSpPr>
        <p:spPr>
          <a:xfrm>
            <a:off x="5473700" y="3048000"/>
            <a:ext cx="50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Fox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DCEE52-A14D-46AC-86BE-7B4DDDF55CCD}"/>
              </a:ext>
            </a:extLst>
          </p:cNvPr>
          <p:cNvSpPr txBox="1"/>
          <p:nvPr/>
        </p:nvSpPr>
        <p:spPr>
          <a:xfrm>
            <a:off x="4978400" y="2273300"/>
            <a:ext cx="312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KING.NSA.nonPolcieTexasLogial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27F174-C0DE-47B5-8E27-DC317973D431}"/>
              </a:ext>
            </a:extLst>
          </p:cNvPr>
          <p:cNvSpPr txBox="1"/>
          <p:nvPr/>
        </p:nvSpPr>
        <p:spPr>
          <a:xfrm>
            <a:off x="5473700" y="4653308"/>
            <a:ext cx="6157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White Trash and </a:t>
            </a:r>
            <a:r>
              <a:rPr lang="en-US" dirty="0"/>
              <a:t>Germany </a:t>
            </a:r>
            <a:r>
              <a:rPr lang="en-US" dirty="0" err="1"/>
              <a:t>Tranlate</a:t>
            </a:r>
            <a:r>
              <a:rPr lang="en-US" dirty="0"/>
              <a:t> §</a:t>
            </a:r>
            <a:r>
              <a:rPr lang="en-US" dirty="0" err="1"/>
              <a:t>Stalkingn</a:t>
            </a:r>
            <a:r>
              <a:rPr lang="en-US" dirty="0"/>
              <a:t> and §Disturbance</a:t>
            </a:r>
          </a:p>
          <a:p>
            <a:r>
              <a:rPr lang="en-US" dirty="0"/>
              <a:t>Intervention in Job and Earnings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7F1ABD-822D-4170-BB04-7CB3D1CD18FB}"/>
              </a:ext>
            </a:extLst>
          </p:cNvPr>
          <p:cNvSpPr txBox="1"/>
          <p:nvPr/>
        </p:nvSpPr>
        <p:spPr>
          <a:xfrm>
            <a:off x="914400" y="4864100"/>
            <a:ext cx="2657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7/25/2023  POLCIE SIRENS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A213FE-78BB-4A43-B8A6-F371B6E39209}"/>
              </a:ext>
            </a:extLst>
          </p:cNvPr>
          <p:cNvSpPr txBox="1"/>
          <p:nvPr/>
        </p:nvSpPr>
        <p:spPr>
          <a:xfrm>
            <a:off x="2476500" y="5816600"/>
            <a:ext cx="378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Assuemd</a:t>
            </a:r>
            <a:r>
              <a:rPr lang="en-US" dirty="0"/>
              <a:t>: CPVA   </a:t>
            </a:r>
            <a:r>
              <a:rPr lang="en-US" strike="sngStrike" dirty="0"/>
              <a:t>!</a:t>
            </a:r>
            <a:r>
              <a:rPr lang="en-US" strike="sngStrike" dirty="0" err="1"/>
              <a:t>WINTER.St</a:t>
            </a:r>
            <a:r>
              <a:rPr lang="en-US" strike="sngStrike" dirty="0"/>
              <a:t>. </a:t>
            </a:r>
            <a:r>
              <a:rPr lang="en-US" strike="sngStrike" dirty="0" err="1"/>
              <a:t>Nicklous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strike="sngStrike" dirty="0" err="1"/>
              <a:t>neckbrace</a:t>
            </a:r>
            <a:r>
              <a:rPr lang="en-US" strike="sngStrike" dirty="0"/>
              <a:t>, </a:t>
            </a:r>
            <a:r>
              <a:rPr lang="en-US" strike="sngStrike" dirty="0" err="1"/>
              <a:t>etc</a:t>
            </a:r>
            <a:r>
              <a:rPr lang="en-US" strike="sngStrike" dirty="0"/>
              <a:t>, 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67F1D2D-FD58-47F5-93D2-D6EFF024C794}"/>
              </a:ext>
            </a:extLst>
          </p:cNvPr>
          <p:cNvSpPr txBox="1"/>
          <p:nvPr/>
        </p:nvSpPr>
        <p:spPr>
          <a:xfrm>
            <a:off x="7912100" y="5943600"/>
            <a:ext cx="2450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Ghoeho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).</a:t>
            </a:r>
            <a:r>
              <a:rPr lang="en-US" strike="sngStrike" dirty="0" err="1"/>
              <a:t>feind</a:t>
            </a:r>
            <a:endParaRPr lang="en-US" strike="sngStrike" dirty="0"/>
          </a:p>
          <a:p>
            <a:r>
              <a:rPr lang="en-US" strike="sngStrike" dirty="0" err="1"/>
              <a:t>Apple.siri.wake</a:t>
            </a:r>
            <a:r>
              <a:rPr lang="en-US" strike="sngStrike" dirty="0"/>
              <a:t> </a:t>
            </a:r>
            <a:r>
              <a:rPr lang="en-US" strike="sngStrike" dirty="0" err="1"/>
              <a:t>up.susi</a:t>
            </a:r>
            <a:endParaRPr lang="en-US" strike="sngStrik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00A3A-CA84-4C11-908D-88A323C9523F}"/>
              </a:ext>
            </a:extLst>
          </p:cNvPr>
          <p:cNvSpPr txBox="1"/>
          <p:nvPr/>
        </p:nvSpPr>
        <p:spPr>
          <a:xfrm>
            <a:off x="4584700" y="1485900"/>
            <a:ext cx="30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nonPolicHomelessLiason.GARY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9ED459-F9D3-4087-A7C6-ECA9B615C330}"/>
              </a:ext>
            </a:extLst>
          </p:cNvPr>
          <p:cNvSpPr/>
          <p:nvPr/>
        </p:nvSpPr>
        <p:spPr>
          <a:xfrm>
            <a:off x="7912100" y="1168400"/>
            <a:ext cx="1550351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RAIK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D857970-AAC5-4786-B730-0DD4AFAB0882}"/>
              </a:ext>
            </a:extLst>
          </p:cNvPr>
          <p:cNvCxnSpPr/>
          <p:nvPr/>
        </p:nvCxnSpPr>
        <p:spPr>
          <a:xfrm>
            <a:off x="7043273" y="1481588"/>
            <a:ext cx="790872" cy="69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03E9F65-CB24-446C-9F13-52B156056EC0}"/>
              </a:ext>
            </a:extLst>
          </p:cNvPr>
          <p:cNvSpPr txBox="1"/>
          <p:nvPr/>
        </p:nvSpPr>
        <p:spPr>
          <a:xfrm>
            <a:off x="4203700" y="1168400"/>
            <a:ext cx="29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</a:t>
            </a:r>
            <a:r>
              <a:rPr lang="en-US" strike="sngStrike" dirty="0"/>
              <a:t>.-</a:t>
            </a:r>
            <a:r>
              <a:rPr lang="en-US" strike="sngStrike" dirty="0" err="1"/>
              <a:t>dns</a:t>
            </a:r>
            <a:r>
              <a:rPr lang="en-US" strike="sngStrike" dirty="0"/>
              <a:t>: </a:t>
            </a:r>
            <a:r>
              <a:rPr lang="en-US" dirty="0"/>
              <a:t>Season.com $3,000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EA3FFE-E0FE-4DB4-B52B-665EA6B502FE}"/>
              </a:ext>
            </a:extLst>
          </p:cNvPr>
          <p:cNvCxnSpPr/>
          <p:nvPr/>
        </p:nvCxnSpPr>
        <p:spPr>
          <a:xfrm flipV="1">
            <a:off x="4978400" y="1308100"/>
            <a:ext cx="1286701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44AE3C-9DD6-4DE4-8D8B-CE574990D5EF}"/>
              </a:ext>
            </a:extLst>
          </p:cNvPr>
          <p:cNvCxnSpPr/>
          <p:nvPr/>
        </p:nvCxnSpPr>
        <p:spPr>
          <a:xfrm>
            <a:off x="5977749" y="906012"/>
            <a:ext cx="0" cy="631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D69312-BA3D-40BE-A07A-412338A70B9C}"/>
              </a:ext>
            </a:extLst>
          </p:cNvPr>
          <p:cNvCxnSpPr>
            <a:stCxn id="27" idx="0"/>
          </p:cNvCxnSpPr>
          <p:nvPr/>
        </p:nvCxnSpPr>
        <p:spPr>
          <a:xfrm>
            <a:off x="5674456" y="1168400"/>
            <a:ext cx="1183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795FC1E4-CAB8-4D92-8122-CBF2D04AEBF9}"/>
              </a:ext>
            </a:extLst>
          </p:cNvPr>
          <p:cNvSpPr/>
          <p:nvPr/>
        </p:nvSpPr>
        <p:spPr>
          <a:xfrm>
            <a:off x="5674455" y="914387"/>
            <a:ext cx="287351" cy="21386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49BBDA2-F0CF-4B9B-A870-7AD9546870AB}"/>
              </a:ext>
            </a:extLst>
          </p:cNvPr>
          <p:cNvSpPr/>
          <p:nvPr/>
        </p:nvSpPr>
        <p:spPr>
          <a:xfrm>
            <a:off x="6265101" y="914387"/>
            <a:ext cx="338896" cy="2138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95DF4A6-E133-470C-A730-970C2171B0D7}"/>
              </a:ext>
            </a:extLst>
          </p:cNvPr>
          <p:cNvCxnSpPr>
            <a:cxnSpLocks/>
            <a:endCxn id="35" idx="3"/>
          </p:cNvCxnSpPr>
          <p:nvPr/>
        </p:nvCxnSpPr>
        <p:spPr>
          <a:xfrm>
            <a:off x="6265101" y="906012"/>
            <a:ext cx="338896" cy="11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A45C122-8AB8-4176-ADD8-F11C1B7ADEE3}"/>
              </a:ext>
            </a:extLst>
          </p:cNvPr>
          <p:cNvCxnSpPr>
            <a:cxnSpLocks/>
          </p:cNvCxnSpPr>
          <p:nvPr/>
        </p:nvCxnSpPr>
        <p:spPr>
          <a:xfrm>
            <a:off x="6417501" y="1058412"/>
            <a:ext cx="338896" cy="11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26BC676-18F6-40BC-82B7-DAF9769737B1}"/>
              </a:ext>
            </a:extLst>
          </p:cNvPr>
          <p:cNvCxnSpPr>
            <a:cxnSpLocks/>
          </p:cNvCxnSpPr>
          <p:nvPr/>
        </p:nvCxnSpPr>
        <p:spPr>
          <a:xfrm>
            <a:off x="6569901" y="1210812"/>
            <a:ext cx="338896" cy="1153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309D039-3205-494E-8383-A1C2224480B8}"/>
              </a:ext>
            </a:extLst>
          </p:cNvPr>
          <p:cNvSpPr txBox="1"/>
          <p:nvPr/>
        </p:nvSpPr>
        <p:spPr>
          <a:xfrm>
            <a:off x="5156718" y="1455122"/>
            <a:ext cx="930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Founseasons.com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F11FF1D-1118-4346-99D9-2CE13C58A60A}"/>
              </a:ext>
            </a:extLst>
          </p:cNvPr>
          <p:cNvCxnSpPr/>
          <p:nvPr/>
        </p:nvCxnSpPr>
        <p:spPr>
          <a:xfrm flipV="1">
            <a:off x="6540975" y="1210812"/>
            <a:ext cx="736125" cy="32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0712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3CC403C0-F19F-44D0-94C6-E543A194A9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657" y="2618298"/>
            <a:ext cx="1015663" cy="568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C842B4-D6CB-4818-8288-84BB771C1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260" y="2135378"/>
            <a:ext cx="2710180" cy="188959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B9BD2A-DA09-4CC6-B099-67FC84298D2B}"/>
              </a:ext>
            </a:extLst>
          </p:cNvPr>
          <p:cNvCxnSpPr/>
          <p:nvPr/>
        </p:nvCxnSpPr>
        <p:spPr>
          <a:xfrm flipV="1">
            <a:off x="3166825" y="1543050"/>
            <a:ext cx="1841500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29CF0BD-69FE-440B-9671-D3FD89CB4058}"/>
              </a:ext>
            </a:extLst>
          </p:cNvPr>
          <p:cNvSpPr txBox="1"/>
          <p:nvPr/>
        </p:nvSpPr>
        <p:spPr>
          <a:xfrm>
            <a:off x="2219215" y="1347473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nonPoliceContentItem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9D754-A23C-447E-85B7-7475FC1C8387}"/>
              </a:ext>
            </a:extLst>
          </p:cNvPr>
          <p:cNvSpPr txBox="1"/>
          <p:nvPr/>
        </p:nvSpPr>
        <p:spPr>
          <a:xfrm>
            <a:off x="6680200" y="1600200"/>
            <a:ext cx="231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VIRGINAI  </a:t>
            </a:r>
            <a:r>
              <a:rPr lang="en-US" strike="sngStrike" dirty="0"/>
              <a:t>sax </a:t>
            </a:r>
            <a:r>
              <a:rPr lang="en-US" strike="sngStrike" dirty="0" err="1"/>
              <a:t>goldman</a:t>
            </a:r>
            <a:endParaRPr lang="en-US" strike="sngStrik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76FAEC-1BDA-4B7C-9773-196B5412646A}"/>
              </a:ext>
            </a:extLst>
          </p:cNvPr>
          <p:cNvSpPr txBox="1"/>
          <p:nvPr/>
        </p:nvSpPr>
        <p:spPr>
          <a:xfrm>
            <a:off x="7518400" y="2197100"/>
            <a:ext cx="1836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HOMCIDE:KYSTAL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E492B9-33EC-44AB-824C-764DCCE0F31B}"/>
              </a:ext>
            </a:extLst>
          </p:cNvPr>
          <p:cNvSpPr txBox="1"/>
          <p:nvPr/>
        </p:nvSpPr>
        <p:spPr>
          <a:xfrm>
            <a:off x="6759318" y="2566432"/>
            <a:ext cx="32265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“PARKER”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68E452B-D7FA-4D22-94A5-04BF1A6628FA}"/>
              </a:ext>
            </a:extLst>
          </p:cNvPr>
          <p:cNvCxnSpPr/>
          <p:nvPr/>
        </p:nvCxnSpPr>
        <p:spPr>
          <a:xfrm flipV="1">
            <a:off x="6438900" y="2755900"/>
            <a:ext cx="4064000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6D41619-48C6-4EDD-B361-AB93BACBA87C}"/>
              </a:ext>
            </a:extLst>
          </p:cNvPr>
          <p:cNvSpPr txBox="1"/>
          <p:nvPr/>
        </p:nvSpPr>
        <p:spPr>
          <a:xfrm>
            <a:off x="6759318" y="3857520"/>
            <a:ext cx="288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Nadien</a:t>
            </a:r>
            <a:r>
              <a:rPr lang="en-US" strike="sngStrike" dirty="0"/>
              <a:t> parker and </a:t>
            </a:r>
            <a:r>
              <a:rPr lang="en-US" strike="sngStrike" dirty="0" err="1"/>
              <a:t>boyfirend</a:t>
            </a:r>
            <a:endParaRPr lang="en-US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34A67E7-AF25-4DC6-B78B-8A1BB83B145E}"/>
              </a:ext>
            </a:extLst>
          </p:cNvPr>
          <p:cNvSpPr txBox="1"/>
          <p:nvPr/>
        </p:nvSpPr>
        <p:spPr>
          <a:xfrm>
            <a:off x="635000" y="1784866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phil.JFK.MKL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1842830-845F-473A-B5EE-CB1838CBE9AC}"/>
              </a:ext>
            </a:extLst>
          </p:cNvPr>
          <p:cNvCxnSpPr/>
          <p:nvPr/>
        </p:nvCxnSpPr>
        <p:spPr>
          <a:xfrm>
            <a:off x="635000" y="1478869"/>
            <a:ext cx="393700" cy="902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9D72CB6-FA9C-4FCF-AEFD-A1E25B625E7E}"/>
              </a:ext>
            </a:extLst>
          </p:cNvPr>
          <p:cNvSpPr txBox="1"/>
          <p:nvPr/>
        </p:nvSpPr>
        <p:spPr>
          <a:xfrm>
            <a:off x="3506348" y="1521457"/>
            <a:ext cx="21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strike="sngStrike" dirty="0"/>
              <a:t>Pope </a:t>
            </a:r>
            <a:r>
              <a:rPr lang="en-US" strike="sngStrike" dirty="0" err="1"/>
              <a:t>Benedickt</a:t>
            </a:r>
            <a:endParaRPr lang="en-US" strike="sngStrik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4F6FB95-F4C5-4329-A11A-87BA615760F3}"/>
              </a:ext>
            </a:extLst>
          </p:cNvPr>
          <p:cNvSpPr txBox="1"/>
          <p:nvPr/>
        </p:nvSpPr>
        <p:spPr>
          <a:xfrm>
            <a:off x="2349500" y="5379131"/>
            <a:ext cx="9138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	Status of </a:t>
            </a:r>
            <a:r>
              <a:rPr lang="en-US" dirty="0" err="1"/>
              <a:t>Libery</a:t>
            </a:r>
            <a:r>
              <a:rPr lang="en-US" dirty="0"/>
              <a:t> 	</a:t>
            </a:r>
            <a:r>
              <a:rPr lang="en-US" strike="sngStrike" dirty="0" err="1"/>
              <a:t>eishockey</a:t>
            </a:r>
            <a:r>
              <a:rPr lang="en-US" strike="sngStrike" dirty="0"/>
              <a:t> black male </a:t>
            </a:r>
            <a:r>
              <a:rPr lang="en-US" strike="sngStrike" dirty="0" err="1"/>
              <a:t>tw</a:t>
            </a:r>
            <a:r>
              <a:rPr lang="en-US" strike="sngStrike" dirty="0"/>
              <a:t> </a:t>
            </a:r>
            <a:r>
              <a:rPr lang="en-US" strike="sngStrike" dirty="0" err="1"/>
              <a:t>pns</a:t>
            </a:r>
            <a:r>
              <a:rPr lang="en-US" strike="sngStrike" dirty="0"/>
              <a:t> </a:t>
            </a:r>
            <a:r>
              <a:rPr lang="en-US" strike="sngStrike" dirty="0" err="1"/>
              <a:t>indrotction</a:t>
            </a:r>
            <a:r>
              <a:rPr lang="en-US" strike="sngStrike" dirty="0"/>
              <a:t>/re-introduction</a:t>
            </a:r>
          </a:p>
          <a:p>
            <a:r>
              <a:rPr lang="en-US" dirty="0"/>
              <a:t>				 </a:t>
            </a:r>
            <a:r>
              <a:rPr lang="en-US" strike="sngStrike" dirty="0"/>
              <a:t>statue of </a:t>
            </a:r>
            <a:r>
              <a:rPr lang="en-US" strike="sngStrike" dirty="0" err="1"/>
              <a:t>liberty,boyfeind</a:t>
            </a:r>
            <a:r>
              <a:rPr lang="en-US" strike="sngStrike" dirty="0"/>
              <a:t> parker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0377522-A026-461A-A767-0F94E0845D2F}"/>
              </a:ext>
            </a:extLst>
          </p:cNvPr>
          <p:cNvSpPr txBox="1"/>
          <p:nvPr/>
        </p:nvSpPr>
        <p:spPr>
          <a:xfrm>
            <a:off x="9985842" y="4226852"/>
            <a:ext cx="1868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ATOMBOM(Hahn)</a:t>
            </a:r>
          </a:p>
          <a:p>
            <a:r>
              <a:rPr lang="en-US" strike="sngStrike" dirty="0"/>
              <a:t>Vogel: </a:t>
            </a:r>
            <a:r>
              <a:rPr lang="en-US" strike="sngStrike" dirty="0" err="1"/>
              <a:t>johatno</a:t>
            </a:r>
            <a:endParaRPr lang="en-US" strike="sngStrike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E8EE5C-6338-4511-8075-56F3B8916493}"/>
              </a:ext>
            </a:extLst>
          </p:cNvPr>
          <p:cNvCxnSpPr/>
          <p:nvPr/>
        </p:nvCxnSpPr>
        <p:spPr>
          <a:xfrm flipV="1">
            <a:off x="10706100" y="3759200"/>
            <a:ext cx="1148652" cy="1113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4D23078-3B8F-4C7D-A79E-5C9CAA9B37C0}"/>
              </a:ext>
            </a:extLst>
          </p:cNvPr>
          <p:cNvSpPr txBox="1"/>
          <p:nvPr/>
        </p:nvSpPr>
        <p:spPr>
          <a:xfrm>
            <a:off x="9284553" y="4804676"/>
            <a:ext cx="321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TORT-I: MAINSTREET(!VIRINGAI)</a:t>
            </a:r>
          </a:p>
          <a:p>
            <a:r>
              <a:rPr lang="en-US" dirty="0"/>
              <a:t>		 </a:t>
            </a:r>
            <a:r>
              <a:rPr lang="en-US" strike="sngStrike" dirty="0"/>
              <a:t>parker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5C02734-11EC-4D37-B1F8-83D302317C63}"/>
              </a:ext>
            </a:extLst>
          </p:cNvPr>
          <p:cNvSpPr txBox="1"/>
          <p:nvPr/>
        </p:nvSpPr>
        <p:spPr>
          <a:xfrm>
            <a:off x="576432" y="810764"/>
            <a:ext cx="5056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Assuedm</a:t>
            </a:r>
            <a:r>
              <a:rPr lang="en-US" strike="sngStrike" dirty="0"/>
              <a:t>: </a:t>
            </a:r>
            <a:r>
              <a:rPr lang="en-US" dirty="0"/>
              <a:t>2014 </a:t>
            </a:r>
            <a:r>
              <a:rPr lang="en-US" dirty="0" err="1"/>
              <a:t>CPVA.</a:t>
            </a:r>
            <a:r>
              <a:rPr lang="en-US" strike="sngStrike" dirty="0" err="1"/>
              <a:t>phi</a:t>
            </a:r>
            <a:r>
              <a:rPr lang="en-US" dirty="0" err="1"/>
              <a:t>l.JFK.MLK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docs assignation’</a:t>
            </a:r>
          </a:p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!41.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MOTHER: They will kill him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4F96A4-2069-4A8A-9F8D-3FA3A665FEC5}"/>
              </a:ext>
            </a:extLst>
          </p:cNvPr>
          <p:cNvSpPr txBox="1"/>
          <p:nvPr/>
        </p:nvSpPr>
        <p:spPr>
          <a:xfrm>
            <a:off x="1562100" y="6102990"/>
            <a:ext cx="6945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JFK.BULLET.SHOOTER.24.”Peng, visa employee”(German Pope Star wars)</a:t>
            </a:r>
          </a:p>
          <a:p>
            <a:r>
              <a:rPr lang="en-US" dirty="0" err="1"/>
              <a:t>Gov.Schw</a:t>
            </a:r>
            <a:r>
              <a:rPr lang="en-US" dirty="0"/>
              <a:t> </a:t>
            </a:r>
            <a:r>
              <a:rPr lang="en-US" strike="sngStrike" dirty="0"/>
              <a:t>Unimog </a:t>
            </a:r>
            <a:r>
              <a:rPr lang="en-US" strike="sngStrike" dirty="0" err="1"/>
              <a:t>starwars</a:t>
            </a:r>
            <a:r>
              <a:rPr lang="en-US" strike="sngStrike" dirty="0"/>
              <a:t> toy; </a:t>
            </a:r>
            <a:r>
              <a:rPr lang="en-US" dirty="0"/>
              <a:t>WAR</a:t>
            </a:r>
            <a:r>
              <a:rPr lang="en-US" strike="sngStrike" dirty="0"/>
              <a:t>(shipping box; </a:t>
            </a:r>
            <a:r>
              <a:rPr lang="en-US" strike="sngStrike" dirty="0" err="1"/>
              <a:t>dhl</a:t>
            </a:r>
            <a:r>
              <a:rPr lang="en-US" strike="sngStrike" dirty="0"/>
              <a:t>) playboy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8809B90-59A9-4F4D-A511-7E628588DC44}"/>
              </a:ext>
            </a:extLst>
          </p:cNvPr>
          <p:cNvCxnSpPr/>
          <p:nvPr/>
        </p:nvCxnSpPr>
        <p:spPr>
          <a:xfrm>
            <a:off x="4127500" y="6362700"/>
            <a:ext cx="196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utoShape 2" descr="Star Wars: Lightsaber Forge Darth Vader Extendable Red Lightsaber Roleplay Toy">
            <a:extLst>
              <a:ext uri="{FF2B5EF4-FFF2-40B4-BE49-F238E27FC236}">
                <a16:creationId xmlns:a16="http://schemas.microsoft.com/office/drawing/2014/main" id="{8E6C1115-1701-4AE3-94F1-85CA1B303E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91055" y="1959097"/>
            <a:ext cx="10163642" cy="62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err="1"/>
              <a:t>nonPoceRTA</a:t>
            </a:r>
            <a:r>
              <a:rPr lang="en-US" sz="800" strike="sngStrike" dirty="0"/>
              <a:t>(90210 Porsche dean).</a:t>
            </a:r>
            <a:r>
              <a:rPr lang="en-US" dirty="0"/>
              <a:t>KING.CIVIL CODEHOMCID:LUX </a:t>
            </a:r>
            <a:r>
              <a:rPr lang="en-US" sz="800" strike="sngStrike" dirty="0" err="1"/>
              <a:t>porshce</a:t>
            </a:r>
            <a:endParaRPr lang="en-US" sz="800" strike="sngStrik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09ACBAF-5A48-4C11-8785-E8D6AFF20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159" y="2895612"/>
            <a:ext cx="1015663" cy="1015663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3F0B4DB-EE24-43F3-88E3-E4E29D83F5E8}"/>
              </a:ext>
            </a:extLst>
          </p:cNvPr>
          <p:cNvCxnSpPr/>
          <p:nvPr/>
        </p:nvCxnSpPr>
        <p:spPr>
          <a:xfrm>
            <a:off x="10489159" y="2197100"/>
            <a:ext cx="1015663" cy="1845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4CAA88E-9BC1-452E-8E2A-F54804EE8D88}"/>
              </a:ext>
            </a:extLst>
          </p:cNvPr>
          <p:cNvSpPr txBox="1"/>
          <p:nvPr/>
        </p:nvSpPr>
        <p:spPr>
          <a:xfrm>
            <a:off x="6843299" y="1002164"/>
            <a:ext cx="27976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VIRIGNIA: </a:t>
            </a:r>
            <a:r>
              <a:rPr lang="en-US" sz="1200" dirty="0"/>
              <a:t>blond American in </a:t>
            </a:r>
            <a:r>
              <a:rPr lang="en-US" sz="1200" dirty="0" err="1"/>
              <a:t>gemrany</a:t>
            </a:r>
            <a:r>
              <a:rPr lang="en-US" sz="1200" dirty="0"/>
              <a:t> </a:t>
            </a:r>
            <a:r>
              <a:rPr lang="en-US" sz="1200" dirty="0" err="1"/>
              <a:t>virigns</a:t>
            </a:r>
            <a:r>
              <a:rPr lang="en-US" sz="1200" dirty="0"/>
              <a:t> </a:t>
            </a:r>
            <a:r>
              <a:rPr lang="en-US" sz="1200" dirty="0" err="1"/>
              <a:t>nto</a:t>
            </a:r>
            <a:r>
              <a:rPr lang="en-US" sz="1200" dirty="0"/>
              <a:t> sex, TORT-1 sex, US-vs-USSR sex VIRING.GOD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DCFEF07-0EA9-4A42-A022-D40DA69433F3}"/>
              </a:ext>
            </a:extLst>
          </p:cNvPr>
          <p:cNvSpPr txBox="1"/>
          <p:nvPr/>
        </p:nvSpPr>
        <p:spPr>
          <a:xfrm>
            <a:off x="9640941" y="1182224"/>
            <a:ext cx="22681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 CODE</a:t>
            </a:r>
          </a:p>
          <a:p>
            <a:r>
              <a:rPr lang="en-US" dirty="0"/>
              <a:t>!kiss</a:t>
            </a:r>
          </a:p>
          <a:p>
            <a:r>
              <a:rPr lang="en-US" dirty="0"/>
              <a:t>!HOMCIE:AUSLAEDER </a:t>
            </a:r>
          </a:p>
          <a:p>
            <a:r>
              <a:rPr lang="en-US" dirty="0" err="1"/>
              <a:t>Funiss</a:t>
            </a:r>
            <a:r>
              <a:rPr lang="en-US" dirty="0"/>
              <a:t> !kiss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B71508-C22F-4542-8203-A13857FBC15E}"/>
              </a:ext>
            </a:extLst>
          </p:cNvPr>
          <p:cNvSpPr txBox="1"/>
          <p:nvPr/>
        </p:nvSpPr>
        <p:spPr>
          <a:xfrm>
            <a:off x="6149610" y="1067402"/>
            <a:ext cx="521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kiss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05B357-2698-4C5C-9F92-7FCC40F6DF99}"/>
              </a:ext>
            </a:extLst>
          </p:cNvPr>
          <p:cNvSpPr txBox="1"/>
          <p:nvPr/>
        </p:nvSpPr>
        <p:spPr>
          <a:xfrm>
            <a:off x="8773121" y="838414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blond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E054928-F533-43E4-9E79-1CDD9D68F096}"/>
              </a:ext>
            </a:extLst>
          </p:cNvPr>
          <p:cNvSpPr/>
          <p:nvPr/>
        </p:nvSpPr>
        <p:spPr>
          <a:xfrm>
            <a:off x="6438900" y="2566432"/>
            <a:ext cx="3700329" cy="1082596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B768109-5528-4236-B6BA-DF2BB1113A5C}"/>
              </a:ext>
            </a:extLst>
          </p:cNvPr>
          <p:cNvSpPr txBox="1"/>
          <p:nvPr/>
        </p:nvSpPr>
        <p:spPr>
          <a:xfrm>
            <a:off x="5657370" y="1902218"/>
            <a:ext cx="1839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HEIDELBERG</a:t>
            </a:r>
          </a:p>
          <a:p>
            <a:r>
              <a:rPr lang="en-US" dirty="0"/>
              <a:t>1D8723St. Patrick</a:t>
            </a:r>
          </a:p>
          <a:p>
            <a:r>
              <a:rPr lang="en-US" sz="800" strike="sngStrike" dirty="0" err="1"/>
              <a:t>nintendo</a:t>
            </a:r>
            <a:endParaRPr lang="en-US" sz="800" strike="sngStrik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F550825-C6F0-402D-8EDA-C3C48EC6A3DC}"/>
              </a:ext>
            </a:extLst>
          </p:cNvPr>
          <p:cNvSpPr txBox="1"/>
          <p:nvPr/>
        </p:nvSpPr>
        <p:spPr>
          <a:xfrm>
            <a:off x="5911863" y="1805707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nonPoliceCfg</a:t>
            </a:r>
            <a:r>
              <a:rPr lang="en-US" sz="800" dirty="0"/>
              <a:t>(GAS)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7B3E34A-BF41-49B6-8EDF-08ED0E1560EA}"/>
              </a:ext>
            </a:extLst>
          </p:cNvPr>
          <p:cNvCxnSpPr/>
          <p:nvPr/>
        </p:nvCxnSpPr>
        <p:spPr>
          <a:xfrm flipH="1" flipV="1">
            <a:off x="9497999" y="2154198"/>
            <a:ext cx="1642226" cy="42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23622B1-C7D1-4230-8CDD-2DEC2F440508}"/>
              </a:ext>
            </a:extLst>
          </p:cNvPr>
          <p:cNvCxnSpPr>
            <a:stCxn id="42" idx="1"/>
          </p:cNvCxnSpPr>
          <p:nvPr/>
        </p:nvCxnSpPr>
        <p:spPr>
          <a:xfrm>
            <a:off x="6843299" y="1371496"/>
            <a:ext cx="2861688" cy="6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A1541C4-0AEE-4BDB-843D-C2C922F8EE26}"/>
              </a:ext>
            </a:extLst>
          </p:cNvPr>
          <p:cNvSpPr txBox="1"/>
          <p:nvPr/>
        </p:nvSpPr>
        <p:spPr>
          <a:xfrm>
            <a:off x="10987447" y="2540456"/>
            <a:ext cx="1475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ANGELA.elek.johnat-an.tootsie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04E14BB-84BA-4BA5-A990-13B9EA76764A}"/>
              </a:ext>
            </a:extLst>
          </p:cNvPr>
          <p:cNvSpPr txBox="1"/>
          <p:nvPr/>
        </p:nvSpPr>
        <p:spPr>
          <a:xfrm>
            <a:off x="10698784" y="2216078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HOMCEI:BIRD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D779873-563F-4411-9307-614BF7062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781" y="2731982"/>
            <a:ext cx="675190" cy="1057275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BDDA52C0-6723-4B7F-B221-A9A2EB3E7A8A}"/>
              </a:ext>
            </a:extLst>
          </p:cNvPr>
          <p:cNvSpPr txBox="1"/>
          <p:nvPr/>
        </p:nvSpPr>
        <p:spPr>
          <a:xfrm>
            <a:off x="183305" y="2362857"/>
            <a:ext cx="131478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800" strike="sngStrike" dirty="0"/>
              <a:t>(visa </a:t>
            </a:r>
            <a:r>
              <a:rPr lang="en-US" sz="800" strike="sngStrike" dirty="0" err="1"/>
              <a:t>France,aniken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Skywalker</a:t>
            </a:r>
          </a:p>
          <a:p>
            <a:r>
              <a:rPr lang="en-US" sz="800" strike="sngStrike" dirty="0"/>
              <a:t>Pope </a:t>
            </a:r>
            <a:r>
              <a:rPr lang="en-US" sz="800" strike="sngStrike" dirty="0" err="1"/>
              <a:t>bendick</a:t>
            </a:r>
            <a:endParaRPr lang="en-US" sz="800" strike="sngStrike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F6215F8-1BED-480D-8952-F1FFB72638E1}"/>
              </a:ext>
            </a:extLst>
          </p:cNvPr>
          <p:cNvCxnSpPr/>
          <p:nvPr/>
        </p:nvCxnSpPr>
        <p:spPr>
          <a:xfrm flipV="1">
            <a:off x="296214" y="2731982"/>
            <a:ext cx="1390918" cy="850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6AC5A1F-FE2A-4360-8C68-A2F60B10A67D}"/>
              </a:ext>
            </a:extLst>
          </p:cNvPr>
          <p:cNvCxnSpPr/>
          <p:nvPr/>
        </p:nvCxnSpPr>
        <p:spPr>
          <a:xfrm flipV="1">
            <a:off x="448614" y="2884382"/>
            <a:ext cx="1390918" cy="850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6D7B81E-E773-479D-BEC8-DACBCBF0A164}"/>
              </a:ext>
            </a:extLst>
          </p:cNvPr>
          <p:cNvSpPr txBox="1"/>
          <p:nvPr/>
        </p:nvSpPr>
        <p:spPr>
          <a:xfrm>
            <a:off x="448614" y="4042186"/>
            <a:ext cx="211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6:21pm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3CF388A-DEAD-4A31-A9D6-C19B44A42219}"/>
              </a:ext>
            </a:extLst>
          </p:cNvPr>
          <p:cNvSpPr txBox="1"/>
          <p:nvPr/>
        </p:nvSpPr>
        <p:spPr>
          <a:xfrm>
            <a:off x="132096" y="2158704"/>
            <a:ext cx="151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  <a:r>
              <a:rPr lang="en-US" strike="sngStrike" dirty="0"/>
              <a:t>(walnuts)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70EEFB5-BA96-4EA4-AAD3-A45DA4E86279}"/>
              </a:ext>
            </a:extLst>
          </p:cNvPr>
          <p:cNvSpPr/>
          <p:nvPr/>
        </p:nvSpPr>
        <p:spPr>
          <a:xfrm>
            <a:off x="-15307" y="5116937"/>
            <a:ext cx="3166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6400"/>
                </a:solidFill>
                <a:latin typeface="Lucida Console" panose="020B0609040504020204" pitchFamily="49" charset="0"/>
              </a:rPr>
              <a:t>#police sirens 6:33pm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C89BF76-7C82-41D7-960F-C7F9D0454B4F}"/>
              </a:ext>
            </a:extLst>
          </p:cNvPr>
          <p:cNvSpPr txBox="1"/>
          <p:nvPr/>
        </p:nvSpPr>
        <p:spPr>
          <a:xfrm>
            <a:off x="-8944" y="8560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5E409A0-3232-4403-8FB9-7C6E66750213}"/>
              </a:ext>
            </a:extLst>
          </p:cNvPr>
          <p:cNvSpPr/>
          <p:nvPr/>
        </p:nvSpPr>
        <p:spPr>
          <a:xfrm>
            <a:off x="-15307" y="5350247"/>
            <a:ext cx="2022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Police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sirenet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6:34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13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0BAF93-E078-4EAF-ABA1-0824AF04A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935" y="1411352"/>
            <a:ext cx="2619048" cy="17428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77B020-9F2D-496D-B5D2-38E42EFBAC04}"/>
              </a:ext>
            </a:extLst>
          </p:cNvPr>
          <p:cNvCxnSpPr/>
          <p:nvPr/>
        </p:nvCxnSpPr>
        <p:spPr>
          <a:xfrm>
            <a:off x="463639" y="1815921"/>
            <a:ext cx="4211392" cy="117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D70A635-5646-405C-A519-864B65C7EAA9}"/>
              </a:ext>
            </a:extLst>
          </p:cNvPr>
          <p:cNvSpPr txBox="1"/>
          <p:nvPr/>
        </p:nvSpPr>
        <p:spPr>
          <a:xfrm>
            <a:off x="4945487" y="1751527"/>
            <a:ext cx="2843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Hersley</a:t>
            </a:r>
            <a:r>
              <a:rPr lang="en-US" dirty="0"/>
              <a:t>, England</a:t>
            </a:r>
          </a:p>
          <a:p>
            <a:r>
              <a:rPr lang="en-US" dirty="0" err="1"/>
              <a:t>TERMAINTOR.JOEPHSE.chan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3F27E96-48BE-4E3B-9A16-06F07BB52D59}"/>
              </a:ext>
            </a:extLst>
          </p:cNvPr>
          <p:cNvCxnSpPr/>
          <p:nvPr/>
        </p:nvCxnSpPr>
        <p:spPr>
          <a:xfrm>
            <a:off x="7289442" y="1815921"/>
            <a:ext cx="901521" cy="95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957236-48AF-426C-A7BE-DFC36936F198}"/>
              </a:ext>
            </a:extLst>
          </p:cNvPr>
          <p:cNvSpPr txBox="1"/>
          <p:nvPr/>
        </p:nvSpPr>
        <p:spPr>
          <a:xfrm>
            <a:off x="5988676" y="2717442"/>
            <a:ext cx="2049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Cleint.Scotlandbank</a:t>
            </a:r>
            <a:endParaRPr lang="en-US" dirty="0"/>
          </a:p>
          <a:p>
            <a:r>
              <a:rPr lang="en-US" dirty="0" err="1"/>
              <a:t>Cleint.ubs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54D0E8-DA73-4EFC-AD36-F0BBFFC935AC}"/>
              </a:ext>
            </a:extLst>
          </p:cNvPr>
          <p:cNvSpPr txBox="1"/>
          <p:nvPr/>
        </p:nvSpPr>
        <p:spPr>
          <a:xfrm>
            <a:off x="8014831" y="2994441"/>
            <a:ext cx="417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Roth.CONSTIN</a:t>
            </a:r>
            <a:r>
              <a:rPr lang="en-US" dirty="0"/>
              <a:t> COURT.GERMAN.PROFESOR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E9D3096-A605-4520-868E-716B6E7BAEC5}"/>
              </a:ext>
            </a:extLst>
          </p:cNvPr>
          <p:cNvCxnSpPr/>
          <p:nvPr/>
        </p:nvCxnSpPr>
        <p:spPr>
          <a:xfrm flipH="1">
            <a:off x="8190963" y="2987899"/>
            <a:ext cx="309093" cy="37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435A3B0-59C2-4EC0-A4BF-61CC5D612E4A}"/>
              </a:ext>
            </a:extLst>
          </p:cNvPr>
          <p:cNvCxnSpPr/>
          <p:nvPr/>
        </p:nvCxnSpPr>
        <p:spPr>
          <a:xfrm flipV="1">
            <a:off x="5827690" y="3154209"/>
            <a:ext cx="1307034" cy="209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F094F0B-7F2D-43DC-B9EA-469B485F4682}"/>
              </a:ext>
            </a:extLst>
          </p:cNvPr>
          <p:cNvCxnSpPr>
            <a:stCxn id="10" idx="1"/>
          </p:cNvCxnSpPr>
          <p:nvPr/>
        </p:nvCxnSpPr>
        <p:spPr>
          <a:xfrm flipV="1">
            <a:off x="5988676" y="2768958"/>
            <a:ext cx="2202287" cy="27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4F0B5AA-361F-49F2-B114-C2AB0E4D0E1C}"/>
              </a:ext>
            </a:extLst>
          </p:cNvPr>
          <p:cNvSpPr txBox="1"/>
          <p:nvPr/>
        </p:nvSpPr>
        <p:spPr>
          <a:xfrm>
            <a:off x="5215944" y="1411352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Ibm.jvm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6845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01DB509A-2C58-4DFD-892C-C222A5ED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825655"/>
            <a:ext cx="2143125" cy="21431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BC50EFD-63B8-4777-93AC-96ABBFD9B61B}"/>
              </a:ext>
            </a:extLst>
          </p:cNvPr>
          <p:cNvSpPr/>
          <p:nvPr/>
        </p:nvSpPr>
        <p:spPr>
          <a:xfrm>
            <a:off x="4665474" y="4201257"/>
            <a:ext cx="3147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Shinzo Abe </a:t>
            </a:r>
            <a:r>
              <a:rPr lang="en-US" u="sng" dirty="0">
                <a:hlinkClick r:id="rId3"/>
              </a:rPr>
              <a:t>18 U.S. Code § 1751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4702D5-D502-4CF2-A93E-55FE50B4DDA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9E3EF6-2B91-412A-9699-948657179785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E951C-13B0-4F71-A397-E7FD69D57552}"/>
              </a:ext>
            </a:extLst>
          </p:cNvPr>
          <p:cNvSpPr txBox="1"/>
          <p:nvPr/>
        </p:nvSpPr>
        <p:spPr>
          <a:xfrm>
            <a:off x="3683000" y="39624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41FFCC-0FA8-4BD7-B6AC-9F7DC127AC43}"/>
              </a:ext>
            </a:extLst>
          </p:cNvPr>
          <p:cNvSpPr/>
          <p:nvPr/>
        </p:nvSpPr>
        <p:spPr>
          <a:xfrm>
            <a:off x="595469" y="1461027"/>
            <a:ext cx="130556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</a:t>
            </a:r>
            <a:endParaRPr lang="en-US" sz="800" dirty="0"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PENTAGON.deere.employee.sandy.funiss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HOCMIE:MAYRO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boyfrined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#intel sandy hood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paynow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button ATOMBOMB.EASYBUTTON(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paynot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, intel JFK(FBI:WMD shooter,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tim.touch.paypal.red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/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blac.telsa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MLK(KING report from black)))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b</a:t>
            </a:r>
            <a:r>
              <a:rPr lang="en-US" sz="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Add_Click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({</a:t>
            </a: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ws</a:t>
            </a:r>
            <a:r>
              <a:rPr lang="en-US" sz="800" dirty="0" err="1">
                <a:solidFill>
                  <a:srgbClr val="A9A9A9"/>
                </a:solidFill>
                <a:latin typeface="Lucida Console" panose="020B0609040504020204" pitchFamily="49" charset="0"/>
              </a:rPr>
              <a:t>.</a:t>
            </a:r>
            <a:r>
              <a:rPr lang="en-US" sz="8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runTransaction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>
                <a:solidFill>
                  <a:srgbClr val="FF4500"/>
                </a:solidFill>
                <a:latin typeface="Lucida Console" panose="020B0609040504020204" pitchFamily="49" charset="0"/>
              </a:rPr>
              <a:t>$</a:t>
            </a:r>
            <a:r>
              <a:rPr lang="en-US" sz="800" dirty="0" err="1">
                <a:solidFill>
                  <a:srgbClr val="FF4500"/>
                </a:solidFill>
                <a:latin typeface="Lucida Console" panose="020B0609040504020204" pitchFamily="49" charset="0"/>
              </a:rPr>
              <a:t>Pay_Request</a:t>
            </a:r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#FBI-WMD:BLACK 0.1 apple-&gt;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timcook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-&gt; WIRTSCHAFTSPOLIZEI, COMMERCE POLICE   PREA-&gt;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developmetn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2013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visa.TERMAIN.JOSPHE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-&gt;2015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apple.pay,google.pay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PAYNOW blow up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paypay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FBI:WMD.telsa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Facebookcontent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items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#FBI_WMD:RED-&gt;BLACK 0.1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telsa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paypal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#CIVIL CODE.DEFAUT.INT.HOMCIDE[] §187.PREA.CPVA (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radis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assuemd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: to finish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cognitve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)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#0.0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sleepign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outsie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2popel missing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DEFAULT.PAY.nonPolcieIntupts.nonPociCfgLogical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 AS JOB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cybsrouce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#VIRGINIA.MARY.DR RICE #(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ronsons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)  0.1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eval.POLCIE.ONSITE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(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bloodpreasue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) Hate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Crime.nonPoliceCTX.Goverment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</a:t>
            </a:r>
            <a:r>
              <a:rPr lang="en-US" sz="800" dirty="0">
                <a:solidFill>
                  <a:srgbClr val="800080"/>
                </a:solidFill>
                <a:latin typeface="Lucida Console" panose="020B0609040504020204" pitchFamily="49" charset="0"/>
              </a:rPr>
              <a:t>41.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#07-25-2023  #0.1 ATOMICLOCK(ding-dong) 0.1 &lt;/s&gt;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roth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.*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harold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&lt;/s&gt; CONFIGURAT AOURND PAY BUTTON   000.aei.maxplank.amrx 0.1 CPVA.HOMCE:SUNSTORK(kodak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easybutton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).SQ.KING(jimmy)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#0.1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#white sheep §theft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#black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hiddne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progammer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in south fort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worht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ie.e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. clone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matthias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glasses, nice yet...</a:t>
            </a:r>
            <a:endParaRPr lang="en-US" sz="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8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             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#!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india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bunker with 100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indians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  <a:r>
              <a:rPr lang="en-US" sz="800" dirty="0" err="1">
                <a:solidFill>
                  <a:srgbClr val="006400"/>
                </a:solidFill>
                <a:latin typeface="Lucida Console" panose="020B0609040504020204" pitchFamily="49" charset="0"/>
              </a:rPr>
              <a:t>programers</a:t>
            </a:r>
            <a:r>
              <a:rPr lang="en-US" sz="800" dirty="0">
                <a:solidFill>
                  <a:srgbClr val="006400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F9A298-74C7-4E69-815B-45B1EFEC52A1}"/>
              </a:ext>
            </a:extLst>
          </p:cNvPr>
          <p:cNvSpPr txBox="1"/>
          <p:nvPr/>
        </p:nvSpPr>
        <p:spPr>
          <a:xfrm>
            <a:off x="1612900" y="1181100"/>
            <a:ext cx="58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LOG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4CBFEF-2805-4E96-B59E-450BB0EB73DD}"/>
              </a:ext>
            </a:extLst>
          </p:cNvPr>
          <p:cNvSpPr txBox="1"/>
          <p:nvPr/>
        </p:nvSpPr>
        <p:spPr>
          <a:xfrm>
            <a:off x="1612900" y="5397500"/>
            <a:ext cx="7427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JFK.BULLET.SHOOTER.“Peng”.TRIGGER</a:t>
            </a:r>
            <a:endParaRPr lang="en-US" sz="3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998C6-3252-43A2-AB77-4B1F6581B7A5}"/>
              </a:ext>
            </a:extLst>
          </p:cNvPr>
          <p:cNvSpPr txBox="1"/>
          <p:nvPr/>
        </p:nvSpPr>
        <p:spPr>
          <a:xfrm>
            <a:off x="4826000" y="5181600"/>
            <a:ext cx="422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Pay now: Sandy Processor </a:t>
            </a:r>
            <a:r>
              <a:rPr lang="en-US" dirty="0" err="1"/>
              <a:t>PERNGON.deere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97E5F8-6114-4581-A27D-2AE49E22C101}"/>
              </a:ext>
            </a:extLst>
          </p:cNvPr>
          <p:cNvCxnSpPr/>
          <p:nvPr/>
        </p:nvCxnSpPr>
        <p:spPr>
          <a:xfrm>
            <a:off x="4665474" y="5366266"/>
            <a:ext cx="2840226" cy="3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F2ACE88-0A00-4153-ABEB-F2984FBF5F73}"/>
              </a:ext>
            </a:extLst>
          </p:cNvPr>
          <p:cNvCxnSpPr/>
          <p:nvPr/>
        </p:nvCxnSpPr>
        <p:spPr>
          <a:xfrm flipH="1" flipV="1">
            <a:off x="8382000" y="5181600"/>
            <a:ext cx="914400" cy="400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6FF415-7367-4F5B-862B-AD0EDD64009A}"/>
              </a:ext>
            </a:extLst>
          </p:cNvPr>
          <p:cNvSpPr txBox="1"/>
          <p:nvPr/>
        </p:nvSpPr>
        <p:spPr>
          <a:xfrm>
            <a:off x="8878302" y="3920173"/>
            <a:ext cx="3033844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Sandy Carter, Visa </a:t>
            </a:r>
            <a:r>
              <a:rPr lang="en-US" dirty="0" err="1"/>
              <a:t>Marthy</a:t>
            </a:r>
            <a:endParaRPr lang="en-US" dirty="0"/>
          </a:p>
          <a:p>
            <a:r>
              <a:rPr lang="en-US" dirty="0" err="1"/>
              <a:t>phil.JFK.MLK</a:t>
            </a:r>
            <a:endParaRPr lang="en-US" dirty="0"/>
          </a:p>
          <a:p>
            <a:r>
              <a:rPr lang="en-US" sz="4800" b="1" strike="sngStrike" dirty="0"/>
              <a:t>“TRIGGER”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20629B-CEED-4C14-A53C-BB523515CB6A}"/>
              </a:ext>
            </a:extLst>
          </p:cNvPr>
          <p:cNvSpPr txBox="1"/>
          <p:nvPr/>
        </p:nvSpPr>
        <p:spPr>
          <a:xfrm>
            <a:off x="8878302" y="3429000"/>
            <a:ext cx="27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Gheohh</a:t>
            </a:r>
            <a:r>
              <a:rPr lang="en-US" dirty="0"/>
              <a:t>(</a:t>
            </a:r>
            <a:r>
              <a:rPr lang="en-US" dirty="0" err="1"/>
              <a:t>dell.quest.G.GOD</a:t>
            </a:r>
            <a:r>
              <a:rPr lang="en-US" dirty="0"/>
              <a:t>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37D90F5-185A-45C9-931A-71D5F62C1451}"/>
              </a:ext>
            </a:extLst>
          </p:cNvPr>
          <p:cNvCxnSpPr>
            <a:stCxn id="17" idx="1"/>
          </p:cNvCxnSpPr>
          <p:nvPr/>
        </p:nvCxnSpPr>
        <p:spPr>
          <a:xfrm>
            <a:off x="8878302" y="3613666"/>
            <a:ext cx="1916698" cy="32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1EB195-7582-422D-83E9-B3C66B02F1BE}"/>
              </a:ext>
            </a:extLst>
          </p:cNvPr>
          <p:cNvCxnSpPr/>
          <p:nvPr/>
        </p:nvCxnSpPr>
        <p:spPr>
          <a:xfrm flipV="1">
            <a:off x="6085587" y="5029200"/>
            <a:ext cx="1255013" cy="123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28388C7-9A09-40BD-8BB9-EB5857537AAA}"/>
              </a:ext>
            </a:extLst>
          </p:cNvPr>
          <p:cNvSpPr txBox="1"/>
          <p:nvPr/>
        </p:nvSpPr>
        <p:spPr>
          <a:xfrm>
            <a:off x="5766254" y="6043831"/>
            <a:ext cx="212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Visa.employe.peng</a:t>
            </a:r>
            <a:r>
              <a:rPr lang="en-US" dirty="0"/>
              <a:t>.?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2664AC-F038-4BF1-93D6-B7867BCEB21C}"/>
              </a:ext>
            </a:extLst>
          </p:cNvPr>
          <p:cNvCxnSpPr>
            <a:endCxn id="22" idx="3"/>
          </p:cNvCxnSpPr>
          <p:nvPr/>
        </p:nvCxnSpPr>
        <p:spPr>
          <a:xfrm flipV="1">
            <a:off x="5575300" y="6228497"/>
            <a:ext cx="2320832" cy="32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CF8D99E-780B-40D2-95C5-971559EE4B2F}"/>
              </a:ext>
            </a:extLst>
          </p:cNvPr>
          <p:cNvSpPr txBox="1"/>
          <p:nvPr/>
        </p:nvSpPr>
        <p:spPr>
          <a:xfrm>
            <a:off x="8382000" y="6043831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Lance </a:t>
            </a:r>
            <a:r>
              <a:rPr lang="en-US" strike="sngStrike" dirty="0" err="1"/>
              <a:t>amusun</a:t>
            </a:r>
            <a:r>
              <a:rPr lang="en-US" strike="sngStrike" dirty="0"/>
              <a:t> email cc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0E1A83E-6029-4AB5-8A11-6D2115D9E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944" y="4383493"/>
            <a:ext cx="1019440" cy="101944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D0C6FFC-7125-4A34-B20A-6387DBFE8DCB}"/>
              </a:ext>
            </a:extLst>
          </p:cNvPr>
          <p:cNvSpPr txBox="1"/>
          <p:nvPr/>
        </p:nvSpPr>
        <p:spPr>
          <a:xfrm>
            <a:off x="596984" y="3600391"/>
            <a:ext cx="16353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INTENT PAYMENTS KILLER.CLOUDIA GIFFORD(</a:t>
            </a:r>
            <a:r>
              <a:rPr lang="en-US" dirty="0" err="1"/>
              <a:t>dtcc</a:t>
            </a:r>
            <a:r>
              <a:rPr lang="en-US" dirty="0"/>
              <a:t>, fort worth).SQ 2009 cabin(x/y) cabin </a:t>
            </a:r>
            <a:r>
              <a:rPr lang="en-US" dirty="0" err="1"/>
              <a:t>coscot.wyland</a:t>
            </a:r>
            <a:r>
              <a:rPr lang="en-US" dirty="0"/>
              <a:t> </a:t>
            </a:r>
            <a:r>
              <a:rPr lang="en-US" b="1" strike="sngStrike" dirty="0"/>
              <a:t>WHAT HAPPENED IN THAT CABNI </a:t>
            </a:r>
            <a:r>
              <a:rPr lang="en-US" sz="800" strike="sngStrike" dirty="0"/>
              <a:t>(backup cabin </a:t>
            </a:r>
            <a:r>
              <a:rPr lang="en-US" sz="800" strike="sngStrike" dirty="0" err="1"/>
              <a:t>ELKE.HELLS.ANgLEA</a:t>
            </a:r>
            <a:r>
              <a:rPr lang="en-US" sz="800" strike="sngStrike" dirty="0"/>
              <a:t>: jackoff, if your board. Unknown? </a:t>
            </a:r>
          </a:p>
          <a:p>
            <a:r>
              <a:rPr lang="en-US" dirty="0"/>
              <a:t>LABOROCE MRI-AS-A-</a:t>
            </a:r>
            <a:r>
              <a:rPr lang="en-US" dirty="0" err="1"/>
              <a:t>SERvice</a:t>
            </a:r>
            <a:r>
              <a:rPr lang="en-US" dirty="0"/>
              <a:t> </a:t>
            </a:r>
            <a:r>
              <a:rPr lang="en-US" dirty="0" err="1"/>
              <a:t>nonPiceConteItem</a:t>
            </a:r>
            <a:r>
              <a:rPr lang="en-US" dirty="0"/>
              <a:t> FKB.KKK series</a:t>
            </a:r>
          </a:p>
          <a:p>
            <a:r>
              <a:rPr lang="en-US" dirty="0" err="1"/>
              <a:t>Ibm.twitter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824A9B-9BB7-420C-B724-47E7E0306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4" y="4352259"/>
            <a:ext cx="1097829" cy="109782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0811FB1-8B80-4D7B-9B35-573879CB367F}"/>
              </a:ext>
            </a:extLst>
          </p:cNvPr>
          <p:cNvSpPr txBox="1"/>
          <p:nvPr/>
        </p:nvSpPr>
        <p:spPr>
          <a:xfrm>
            <a:off x="111036" y="4454299"/>
            <a:ext cx="18142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MARSHAL</a:t>
            </a:r>
            <a:r>
              <a:rPr lang="en-US" dirty="0"/>
              <a:t>L VILLA</a:t>
            </a:r>
          </a:p>
          <a:p>
            <a:r>
              <a:rPr lang="en-US" sz="3200" b="1" dirty="0"/>
              <a:t>ROSA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2A13295-C66D-4C34-ABCC-E3985A338833}"/>
              </a:ext>
            </a:extLst>
          </p:cNvPr>
          <p:cNvCxnSpPr>
            <a:stCxn id="31" idx="0"/>
            <a:endCxn id="30" idx="3"/>
          </p:cNvCxnSpPr>
          <p:nvPr/>
        </p:nvCxnSpPr>
        <p:spPr>
          <a:xfrm>
            <a:off x="1018176" y="4454299"/>
            <a:ext cx="1293507" cy="44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4E58971-BCA8-4D03-8E81-FB70957A47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8" y="5221320"/>
            <a:ext cx="393586" cy="39358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835F573-389C-4EE0-BECC-389554E18BFB}"/>
              </a:ext>
            </a:extLst>
          </p:cNvPr>
          <p:cNvCxnSpPr/>
          <p:nvPr/>
        </p:nvCxnSpPr>
        <p:spPr>
          <a:xfrm flipV="1">
            <a:off x="382118" y="4901173"/>
            <a:ext cx="831736" cy="819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DC5A725-62DD-4DB5-B047-B98715C49EA9}"/>
              </a:ext>
            </a:extLst>
          </p:cNvPr>
          <p:cNvSpPr txBox="1"/>
          <p:nvPr/>
        </p:nvSpPr>
        <p:spPr>
          <a:xfrm>
            <a:off x="279854" y="6303996"/>
            <a:ext cx="54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Incline </a:t>
            </a:r>
            <a:r>
              <a:rPr lang="en-US" dirty="0"/>
              <a:t> DSM-IV-TR.SEXUAL DISORDER.PAPHIL.PEDOPHIL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2FADCD-DB4F-40D5-8E4A-73BD96D5D28D}"/>
              </a:ext>
            </a:extLst>
          </p:cNvPr>
          <p:cNvSpPr txBox="1"/>
          <p:nvPr/>
        </p:nvSpPr>
        <p:spPr>
          <a:xfrm>
            <a:off x="1041449" y="6582930"/>
            <a:ext cx="497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 </a:t>
            </a:r>
            <a:r>
              <a:rPr lang="en-US" strike="sngStrike" dirty="0" err="1"/>
              <a:t>ghoeh</a:t>
            </a:r>
            <a:r>
              <a:rPr lang="en-US" strike="sngStrike" dirty="0"/>
              <a:t>(</a:t>
            </a:r>
            <a:r>
              <a:rPr lang="en-US" strike="sngStrike" dirty="0" err="1"/>
              <a:t>navarao</a:t>
            </a:r>
            <a:r>
              <a:rPr lang="en-US" strike="sngStrike" dirty="0"/>
              <a:t>, </a:t>
            </a:r>
            <a:r>
              <a:rPr lang="en-US" strike="sngStrike" dirty="0" err="1"/>
              <a:t>ibm</a:t>
            </a:r>
            <a:r>
              <a:rPr lang="en-US" strike="sngStrike" dirty="0"/>
              <a:t> mike </a:t>
            </a:r>
            <a:r>
              <a:rPr lang="en-US" strike="sngStrike" dirty="0" err="1"/>
              <a:t>navaro</a:t>
            </a:r>
            <a:r>
              <a:rPr lang="en-US" strike="sngStrike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E08E0D6-B54D-4C83-9959-B2AC796C7E01}"/>
              </a:ext>
            </a:extLst>
          </p:cNvPr>
          <p:cNvSpPr txBox="1"/>
          <p:nvPr/>
        </p:nvSpPr>
        <p:spPr>
          <a:xfrm>
            <a:off x="1612900" y="6043831"/>
            <a:ext cx="19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  <a:r>
              <a:rPr lang="en-US" strike="sngStrike" dirty="0"/>
              <a:t> </a:t>
            </a:r>
            <a:r>
              <a:rPr lang="en-US" strike="sngStrike" dirty="0" err="1"/>
              <a:t>cfg</a:t>
            </a:r>
            <a:r>
              <a:rPr lang="en-US" strike="sngStrike" dirty="0"/>
              <a:t> </a:t>
            </a:r>
            <a:r>
              <a:rPr lang="en-US" strike="sngStrike" dirty="0" err="1"/>
              <a:t>petersson</a:t>
            </a:r>
            <a:endParaRPr lang="en-US" strike="sngStrik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E2F106-7313-44BE-B4E4-AEDFB76049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51" y="4566617"/>
            <a:ext cx="1088238" cy="652943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7A510C-2581-4467-BE38-01C843831508}"/>
              </a:ext>
            </a:extLst>
          </p:cNvPr>
          <p:cNvCxnSpPr/>
          <p:nvPr/>
        </p:nvCxnSpPr>
        <p:spPr>
          <a:xfrm>
            <a:off x="3683000" y="4454299"/>
            <a:ext cx="982474" cy="9275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81A87D9E-E788-46C0-92D9-4D71CF5E0F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2752" y="6113577"/>
            <a:ext cx="547790" cy="3693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90FFB92-2A5B-4C26-B56A-14A2BFA81F3C}"/>
              </a:ext>
            </a:extLst>
          </p:cNvPr>
          <p:cNvSpPr txBox="1"/>
          <p:nvPr/>
        </p:nvSpPr>
        <p:spPr>
          <a:xfrm>
            <a:off x="10730720" y="5720665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NOTE: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5D3305-11AC-42A5-A1CF-E5A72496E4F0}"/>
              </a:ext>
            </a:extLst>
          </p:cNvPr>
          <p:cNvCxnSpPr/>
          <p:nvPr/>
        </p:nvCxnSpPr>
        <p:spPr>
          <a:xfrm>
            <a:off x="10934163" y="5720665"/>
            <a:ext cx="1257837" cy="952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9D798B-0817-44B9-A64F-F56D117A5C24}"/>
              </a:ext>
            </a:extLst>
          </p:cNvPr>
          <p:cNvCxnSpPr/>
          <p:nvPr/>
        </p:nvCxnSpPr>
        <p:spPr>
          <a:xfrm flipV="1">
            <a:off x="1018176" y="4523721"/>
            <a:ext cx="2431208" cy="1091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ED2AF72-A189-4C9E-B958-DE1E46F62C09}"/>
              </a:ext>
            </a:extLst>
          </p:cNvPr>
          <p:cNvSpPr/>
          <p:nvPr/>
        </p:nvSpPr>
        <p:spPr>
          <a:xfrm>
            <a:off x="1930621" y="4104559"/>
            <a:ext cx="977168" cy="761839"/>
          </a:xfrm>
          <a:prstGeom prst="ellipse">
            <a:avLst/>
          </a:prstGeom>
          <a:solidFill>
            <a:srgbClr val="F90FD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RAIK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515A23C-1AE5-456A-B5C4-F089891AE710}"/>
              </a:ext>
            </a:extLst>
          </p:cNvPr>
          <p:cNvSpPr txBox="1"/>
          <p:nvPr/>
        </p:nvSpPr>
        <p:spPr>
          <a:xfrm>
            <a:off x="1874493" y="4155729"/>
            <a:ext cx="20665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DOUGLASS, FEDERIK</a:t>
            </a:r>
          </a:p>
          <a:p>
            <a:r>
              <a:rPr lang="en-US" sz="800" dirty="0"/>
              <a:t>41.CPVA</a:t>
            </a:r>
          </a:p>
          <a:p>
            <a:r>
              <a:rPr lang="en-US" sz="800" dirty="0"/>
              <a:t>HOMCIDE:LUX</a:t>
            </a:r>
          </a:p>
          <a:p>
            <a:r>
              <a:rPr lang="en-US" sz="800" dirty="0"/>
              <a:t>Flamingo; </a:t>
            </a:r>
            <a:r>
              <a:rPr lang="en-US" sz="800" dirty="0" err="1"/>
              <a:t>mackler.swat.ibm</a:t>
            </a:r>
            <a:r>
              <a:rPr lang="en-US" sz="800" dirty="0"/>
              <a:t>;</a:t>
            </a:r>
          </a:p>
          <a:p>
            <a:r>
              <a:rPr lang="en-US" sz="800" dirty="0"/>
              <a:t>PENTONG.VIETNAME </a:t>
            </a:r>
            <a:r>
              <a:rPr lang="en-US" sz="800" dirty="0" err="1"/>
              <a:t>WAR.swat.ibm.mackler</a:t>
            </a:r>
            <a:endParaRPr lang="en-US" sz="8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21304E-1360-442B-81CC-108B92321DA3}"/>
              </a:ext>
            </a:extLst>
          </p:cNvPr>
          <p:cNvCxnSpPr/>
          <p:nvPr/>
        </p:nvCxnSpPr>
        <p:spPr>
          <a:xfrm>
            <a:off x="111036" y="4751169"/>
            <a:ext cx="1102818" cy="559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270A092-8811-465A-AD7D-824EE72D3A88}"/>
              </a:ext>
            </a:extLst>
          </p:cNvPr>
          <p:cNvSpPr txBox="1"/>
          <p:nvPr/>
        </p:nvSpPr>
        <p:spPr>
          <a:xfrm>
            <a:off x="7340600" y="1099341"/>
            <a:ext cx="5265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Anslom</a:t>
            </a:r>
            <a:r>
              <a:rPr lang="en-US" dirty="0"/>
              <a:t>, Mill Valley</a:t>
            </a:r>
          </a:p>
          <a:p>
            <a:r>
              <a:rPr lang="en-US" b="1" dirty="0"/>
              <a:t>Sir </a:t>
            </a:r>
            <a:r>
              <a:rPr lang="en-US" strike="sngStrike" dirty="0"/>
              <a:t>Saint Francis (drake</a:t>
            </a:r>
            <a:r>
              <a:rPr lang="en-US" dirty="0"/>
              <a:t>); Pope</a:t>
            </a:r>
            <a:r>
              <a:rPr lang="en-US" strike="sngStrike" dirty="0"/>
              <a:t> (</a:t>
            </a:r>
            <a:r>
              <a:rPr lang="en-US" strike="sngStrike" dirty="0" err="1"/>
              <a:t>JOHN;Pedophile,priest</a:t>
            </a:r>
            <a:r>
              <a:rPr lang="en-US" dirty="0"/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AC7B9A3-DCB7-4159-9424-56FAEF3C642F}"/>
              </a:ext>
            </a:extLst>
          </p:cNvPr>
          <p:cNvSpPr txBox="1"/>
          <p:nvPr/>
        </p:nvSpPr>
        <p:spPr>
          <a:xfrm>
            <a:off x="10250376" y="1083574"/>
            <a:ext cx="15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CDCR.</a:t>
            </a:r>
            <a:r>
              <a:rPr lang="en-US" strike="sngStrike" dirty="0" err="1"/>
              <a:t>patients</a:t>
            </a:r>
            <a:endParaRPr lang="en-US" strike="sngStrike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A4DB34A-AC2F-4EA3-A2A5-4AC0AFA992FB}"/>
              </a:ext>
            </a:extLst>
          </p:cNvPr>
          <p:cNvSpPr/>
          <p:nvPr/>
        </p:nvSpPr>
        <p:spPr>
          <a:xfrm>
            <a:off x="5625738" y="4513544"/>
            <a:ext cx="556220" cy="452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8AEDB09-1BC5-44DE-86CA-6628259B8D9C}"/>
              </a:ext>
            </a:extLst>
          </p:cNvPr>
          <p:cNvSpPr/>
          <p:nvPr/>
        </p:nvSpPr>
        <p:spPr>
          <a:xfrm>
            <a:off x="5614035" y="4886479"/>
            <a:ext cx="556220" cy="452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3DD7C94-FD32-48ED-9989-E2B35170DF66}"/>
              </a:ext>
            </a:extLst>
          </p:cNvPr>
          <p:cNvSpPr/>
          <p:nvPr/>
        </p:nvSpPr>
        <p:spPr>
          <a:xfrm>
            <a:off x="6019800" y="4566617"/>
            <a:ext cx="556220" cy="33455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C64EA3D-465A-427F-991D-A7146D1CF528}"/>
              </a:ext>
            </a:extLst>
          </p:cNvPr>
          <p:cNvSpPr txBox="1"/>
          <p:nvPr/>
        </p:nvSpPr>
        <p:spPr>
          <a:xfrm>
            <a:off x="6131431" y="4595855"/>
            <a:ext cx="2289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Wyland</a:t>
            </a:r>
            <a:r>
              <a:rPr lang="en-US" dirty="0"/>
              <a:t>.41.CIVIL CODE</a:t>
            </a:r>
          </a:p>
          <a:p>
            <a:r>
              <a:rPr lang="en-US" strike="sngStrike" dirty="0" err="1"/>
              <a:t>pfiller</a:t>
            </a:r>
            <a:endParaRPr lang="en-US" strike="sngStrike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BCBD5C8-B6A9-41A0-ADAD-77CCFCCAE66E}"/>
              </a:ext>
            </a:extLst>
          </p:cNvPr>
          <p:cNvCxnSpPr/>
          <p:nvPr/>
        </p:nvCxnSpPr>
        <p:spPr>
          <a:xfrm flipH="1" flipV="1">
            <a:off x="3449384" y="4566617"/>
            <a:ext cx="2024137" cy="184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94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78AB3-A8D3-4F17-BE37-309E3954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62" y="1382712"/>
            <a:ext cx="1743075" cy="2619375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6D8DB91-60B0-46EB-8E47-DE2B46AF59B8}"/>
              </a:ext>
            </a:extLst>
          </p:cNvPr>
          <p:cNvSpPr/>
          <p:nvPr/>
        </p:nvSpPr>
        <p:spPr>
          <a:xfrm>
            <a:off x="6096000" y="2311400"/>
            <a:ext cx="1104900" cy="1028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1C603C-92C1-4A62-B48D-7447FE6452D1}"/>
              </a:ext>
            </a:extLst>
          </p:cNvPr>
          <p:cNvSpPr/>
          <p:nvPr/>
        </p:nvSpPr>
        <p:spPr>
          <a:xfrm>
            <a:off x="6096000" y="3340100"/>
            <a:ext cx="1104900" cy="10287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2A8C0-1341-4E88-BB9F-1C10116FCFAB}"/>
              </a:ext>
            </a:extLst>
          </p:cNvPr>
          <p:cNvSpPr/>
          <p:nvPr/>
        </p:nvSpPr>
        <p:spPr>
          <a:xfrm>
            <a:off x="6362700" y="3162300"/>
            <a:ext cx="571500" cy="342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A6B0EA-0D04-4426-BE03-881450FF6318}"/>
              </a:ext>
            </a:extLst>
          </p:cNvPr>
          <p:cNvSpPr/>
          <p:nvPr/>
        </p:nvSpPr>
        <p:spPr>
          <a:xfrm>
            <a:off x="6648450" y="3162300"/>
            <a:ext cx="95250" cy="34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BA75F-156A-4B82-8953-53E87D0CEC40}"/>
              </a:ext>
            </a:extLst>
          </p:cNvPr>
          <p:cNvSpPr txBox="1"/>
          <p:nvPr/>
        </p:nvSpPr>
        <p:spPr>
          <a:xfrm>
            <a:off x="6362700" y="170128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C744D4-2E46-425D-8D8C-C8B2A2A4B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775" y="1433512"/>
            <a:ext cx="2143125" cy="2143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6D5FA94-49AA-46B8-82D2-6D88F33450FA}"/>
              </a:ext>
            </a:extLst>
          </p:cNvPr>
          <p:cNvSpPr txBox="1"/>
          <p:nvPr/>
        </p:nvSpPr>
        <p:spPr>
          <a:xfrm>
            <a:off x="6362700" y="1929368"/>
            <a:ext cx="23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Anslem Priest John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E8A422-4031-41E3-B027-ACBE91343AFB}"/>
              </a:ext>
            </a:extLst>
          </p:cNvPr>
          <p:cNvSpPr txBox="1"/>
          <p:nvPr/>
        </p:nvSpPr>
        <p:spPr>
          <a:xfrm>
            <a:off x="5817422" y="1510268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 PATIENT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40F4788-9BFE-4412-B3F0-5E15EFC139F4}"/>
              </a:ext>
            </a:extLst>
          </p:cNvPr>
          <p:cNvSpPr/>
          <p:nvPr/>
        </p:nvSpPr>
        <p:spPr>
          <a:xfrm>
            <a:off x="5645268" y="1300593"/>
            <a:ext cx="54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Incline </a:t>
            </a:r>
            <a:r>
              <a:rPr lang="en-US" dirty="0"/>
              <a:t> DSM-IV-TR.SEXUAL DISORDER.PAPHIL.PEDOPHIL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04C908-E8D8-468B-8008-50B68892B118}"/>
              </a:ext>
            </a:extLst>
          </p:cNvPr>
          <p:cNvCxnSpPr/>
          <p:nvPr/>
        </p:nvCxnSpPr>
        <p:spPr>
          <a:xfrm flipV="1">
            <a:off x="10426700" y="1300593"/>
            <a:ext cx="7747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88F21A0-BE4F-4C83-9510-9F7D23EEE6EF}"/>
              </a:ext>
            </a:extLst>
          </p:cNvPr>
          <p:cNvCxnSpPr>
            <a:cxnSpLocks/>
          </p:cNvCxnSpPr>
          <p:nvPr/>
        </p:nvCxnSpPr>
        <p:spPr>
          <a:xfrm>
            <a:off x="5969000" y="2139043"/>
            <a:ext cx="2222500" cy="273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144DE69-FB30-4F2A-BC2B-04FCFE99A1AE}"/>
              </a:ext>
            </a:extLst>
          </p:cNvPr>
          <p:cNvSpPr txBox="1"/>
          <p:nvPr/>
        </p:nvSpPr>
        <p:spPr>
          <a:xfrm>
            <a:off x="6230938" y="4107503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PATIENT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DCC4ADD-640A-4824-B372-0B8A43B6FBD8}"/>
              </a:ext>
            </a:extLst>
          </p:cNvPr>
          <p:cNvSpPr txBox="1"/>
          <p:nvPr/>
        </p:nvSpPr>
        <p:spPr>
          <a:xfrm>
            <a:off x="6230938" y="4335587"/>
            <a:ext cx="23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Anslem Priest John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2D6CB70-BB28-4463-B695-14DF2049029D}"/>
              </a:ext>
            </a:extLst>
          </p:cNvPr>
          <p:cNvSpPr txBox="1"/>
          <p:nvPr/>
        </p:nvSpPr>
        <p:spPr>
          <a:xfrm>
            <a:off x="5685660" y="3916487"/>
            <a:ext cx="15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 PATIENT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6BDE87-3E4B-42AF-969C-E14DBBF7BA43}"/>
              </a:ext>
            </a:extLst>
          </p:cNvPr>
          <p:cNvSpPr/>
          <p:nvPr/>
        </p:nvSpPr>
        <p:spPr>
          <a:xfrm>
            <a:off x="5513506" y="3706812"/>
            <a:ext cx="54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Incline </a:t>
            </a:r>
            <a:r>
              <a:rPr lang="en-US" dirty="0"/>
              <a:t> DSM-IV-TR.SEXUAL DISORDER.PAPHIL.PEDOPHIL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388BA4C-38D5-4D7B-B625-88E1C4CAE55A}"/>
              </a:ext>
            </a:extLst>
          </p:cNvPr>
          <p:cNvCxnSpPr/>
          <p:nvPr/>
        </p:nvCxnSpPr>
        <p:spPr>
          <a:xfrm flipV="1">
            <a:off x="10294938" y="3706812"/>
            <a:ext cx="7747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141F734-5778-4802-AD1A-F1BAB37D2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423" y="4823727"/>
            <a:ext cx="1256182" cy="1256182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65BD671-FBF7-401E-9ACF-27B31A6B54DC}"/>
              </a:ext>
            </a:extLst>
          </p:cNvPr>
          <p:cNvCxnSpPr>
            <a:cxnSpLocks/>
          </p:cNvCxnSpPr>
          <p:nvPr/>
        </p:nvCxnSpPr>
        <p:spPr>
          <a:xfrm>
            <a:off x="5837238" y="4545262"/>
            <a:ext cx="2222500" cy="273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552EC02-1A53-43C7-B935-FB7A61455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80" y="4657958"/>
            <a:ext cx="1256182" cy="125618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64099B-6069-43D9-B84C-5F241FC87700}"/>
              </a:ext>
            </a:extLst>
          </p:cNvPr>
          <p:cNvCxnSpPr>
            <a:cxnSpLocks/>
          </p:cNvCxnSpPr>
          <p:nvPr/>
        </p:nvCxnSpPr>
        <p:spPr>
          <a:xfrm>
            <a:off x="4097337" y="4704919"/>
            <a:ext cx="1416169" cy="14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880DAF6-1B8F-44F0-8865-0F41550D4C2A}"/>
              </a:ext>
            </a:extLst>
          </p:cNvPr>
          <p:cNvSpPr/>
          <p:nvPr/>
        </p:nvSpPr>
        <p:spPr>
          <a:xfrm>
            <a:off x="3032243" y="4335587"/>
            <a:ext cx="5424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Incline </a:t>
            </a:r>
            <a:r>
              <a:rPr lang="en-US" dirty="0"/>
              <a:t> DSM-IV-TR.SEXUAL DISORDER.PAPHIL.PEDOPHIL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2EA7ACF-A026-4B6F-B729-1ABB7C3113BC}"/>
              </a:ext>
            </a:extLst>
          </p:cNvPr>
          <p:cNvSpPr/>
          <p:nvPr/>
        </p:nvSpPr>
        <p:spPr>
          <a:xfrm>
            <a:off x="3405072" y="3996581"/>
            <a:ext cx="151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CDCR PATIENT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D45E490-73C4-4D53-9E32-92CADB0AA1CB}"/>
              </a:ext>
            </a:extLst>
          </p:cNvPr>
          <p:cNvSpPr txBox="1"/>
          <p:nvPr/>
        </p:nvSpPr>
        <p:spPr>
          <a:xfrm>
            <a:off x="4357352" y="6102990"/>
            <a:ext cx="1365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</a:t>
            </a:r>
            <a:r>
              <a:rPr lang="en-US" dirty="0" err="1"/>
              <a:t>Navaro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83BD1-5975-42AB-9462-9DA097DF9A27}"/>
              </a:ext>
            </a:extLst>
          </p:cNvPr>
          <p:cNvSpPr txBox="1"/>
          <p:nvPr/>
        </p:nvSpPr>
        <p:spPr>
          <a:xfrm>
            <a:off x="6846165" y="6113031"/>
            <a:ext cx="1892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Marshal Villa Rosa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563C66-9D1A-4FCE-9E6C-D7D0DE0FB95B}"/>
              </a:ext>
            </a:extLst>
          </p:cNvPr>
          <p:cNvSpPr txBox="1"/>
          <p:nvPr/>
        </p:nvSpPr>
        <p:spPr>
          <a:xfrm>
            <a:off x="1367824" y="4126037"/>
            <a:ext cx="24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Fort, Worth Camp David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155EC2-E594-42AC-B8E0-1BEF3CE91A54}"/>
              </a:ext>
            </a:extLst>
          </p:cNvPr>
          <p:cNvSpPr/>
          <p:nvPr/>
        </p:nvSpPr>
        <p:spPr>
          <a:xfrm>
            <a:off x="2628900" y="4350750"/>
            <a:ext cx="6530857" cy="23532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9893DE8-1829-4B41-B5CD-9B5A719511D3}"/>
              </a:ext>
            </a:extLst>
          </p:cNvPr>
          <p:cNvCxnSpPr/>
          <p:nvPr/>
        </p:nvCxnSpPr>
        <p:spPr>
          <a:xfrm>
            <a:off x="342900" y="1300593"/>
            <a:ext cx="1905000" cy="451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711679C-2D8E-492D-A665-38AF401F3D85}"/>
              </a:ext>
            </a:extLst>
          </p:cNvPr>
          <p:cNvSpPr txBox="1"/>
          <p:nvPr/>
        </p:nvSpPr>
        <p:spPr>
          <a:xfrm>
            <a:off x="353983" y="1041400"/>
            <a:ext cx="5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!fag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3DD36E-A07B-4037-BD94-F6C34042682F}"/>
              </a:ext>
            </a:extLst>
          </p:cNvPr>
          <p:cNvSpPr txBox="1"/>
          <p:nvPr/>
        </p:nvSpPr>
        <p:spPr>
          <a:xfrm>
            <a:off x="858838" y="1041399"/>
            <a:ext cx="581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DSM-IV-TR GENDER SEXUAL DISORDER-PARAPHIL-PEDOPHIL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D93348A-B427-408C-898B-612A2C0221D0}"/>
              </a:ext>
            </a:extLst>
          </p:cNvPr>
          <p:cNvSpPr/>
          <p:nvPr/>
        </p:nvSpPr>
        <p:spPr>
          <a:xfrm>
            <a:off x="5339895" y="3244334"/>
            <a:ext cx="1512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CDCR PATIENT</a:t>
            </a:r>
          </a:p>
        </p:txBody>
      </p:sp>
    </p:spTree>
    <p:extLst>
      <p:ext uri="{BB962C8B-B14F-4D97-AF65-F5344CB8AC3E}">
        <p14:creationId xmlns:p14="http://schemas.microsoft.com/office/powerpoint/2010/main" val="168119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72CFD099-E072-4A77-A3B3-87AABE3E78A6}"/>
              </a:ext>
            </a:extLst>
          </p:cNvPr>
          <p:cNvSpPr/>
          <p:nvPr/>
        </p:nvSpPr>
        <p:spPr>
          <a:xfrm>
            <a:off x="11531600" y="2731531"/>
            <a:ext cx="1856128" cy="4585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78AB3-A8D3-4F17-BE37-309E39547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62" y="1382712"/>
            <a:ext cx="1743075" cy="261937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711679C-2D8E-492D-A665-38AF401F3D85}"/>
              </a:ext>
            </a:extLst>
          </p:cNvPr>
          <p:cNvSpPr txBox="1"/>
          <p:nvPr/>
        </p:nvSpPr>
        <p:spPr>
          <a:xfrm>
            <a:off x="353983" y="1041400"/>
            <a:ext cx="54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!fag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3DD36E-A07B-4037-BD94-F6C34042682F}"/>
              </a:ext>
            </a:extLst>
          </p:cNvPr>
          <p:cNvSpPr txBox="1"/>
          <p:nvPr/>
        </p:nvSpPr>
        <p:spPr>
          <a:xfrm>
            <a:off x="858838" y="1041399"/>
            <a:ext cx="6592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DSM-IV-TR MENTAL GENDER SEXUAL DISORDER-PARAPHIL-PEDOPHIL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BE68CC-02C5-4F3C-B839-3E829E0E0F9F}"/>
              </a:ext>
            </a:extLst>
          </p:cNvPr>
          <p:cNvSpPr/>
          <p:nvPr/>
        </p:nvSpPr>
        <p:spPr>
          <a:xfrm>
            <a:off x="899645" y="1041399"/>
            <a:ext cx="6136155" cy="3162301"/>
          </a:xfrm>
          <a:prstGeom prst="rect">
            <a:avLst/>
          </a:prstGeom>
          <a:noFill/>
          <a:ln w="76200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470D3-21BE-4F56-9699-7382B9021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379" y="1000713"/>
            <a:ext cx="1320800" cy="1320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2AE733-41F1-4724-A7DA-2EE3D268ED9B}"/>
              </a:ext>
            </a:extLst>
          </p:cNvPr>
          <p:cNvSpPr txBox="1"/>
          <p:nvPr/>
        </p:nvSpPr>
        <p:spPr>
          <a:xfrm>
            <a:off x="858837" y="4039156"/>
            <a:ext cx="2730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PAUL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2A4115-12CF-47AF-8A51-74146BDDBA6A}"/>
              </a:ext>
            </a:extLst>
          </p:cNvPr>
          <p:cNvSpPr txBox="1"/>
          <p:nvPr/>
        </p:nvSpPr>
        <p:spPr>
          <a:xfrm>
            <a:off x="4787900" y="4533900"/>
            <a:ext cx="2730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not here to discuss the STANDARDS (yet) for DSM-IV-TR The author and users are !fag.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B02AD6-1385-4FF1-8FC1-F0806214D5C3}"/>
              </a:ext>
            </a:extLst>
          </p:cNvPr>
          <p:cNvCxnSpPr/>
          <p:nvPr/>
        </p:nvCxnSpPr>
        <p:spPr>
          <a:xfrm>
            <a:off x="4533900" y="4533900"/>
            <a:ext cx="3810000" cy="1374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E12E9D-FA1D-40D5-9E65-7E636046853A}"/>
              </a:ext>
            </a:extLst>
          </p:cNvPr>
          <p:cNvSpPr txBox="1"/>
          <p:nvPr/>
        </p:nvSpPr>
        <p:spPr>
          <a:xfrm>
            <a:off x="8356600" y="4533900"/>
            <a:ext cx="3695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IF St. </a:t>
            </a:r>
            <a:r>
              <a:rPr lang="en-US" strike="sngStrike" dirty="0" err="1"/>
              <a:t>Anslmo</a:t>
            </a:r>
            <a:r>
              <a:rPr lang="en-US" strike="sngStrike" dirty="0"/>
              <a:t> </a:t>
            </a:r>
            <a:r>
              <a:rPr lang="en-US" strike="sngStrike" dirty="0" err="1"/>
              <a:t>ibm.aprnte.ext</a:t>
            </a:r>
            <a:r>
              <a:rPr lang="en-US" strike="sngStrike" dirty="0"/>
              <a:t> </a:t>
            </a:r>
            <a:r>
              <a:rPr lang="en-US" strike="sngStrike" dirty="0" err="1"/>
              <a:t>apple.tim.touch</a:t>
            </a:r>
            <a:r>
              <a:rPr lang="en-US" strike="sngStrike" dirty="0"/>
              <a:t> added PUAL </a:t>
            </a:r>
            <a:r>
              <a:rPr lang="en-US" strike="sngStrike" dirty="0" err="1"/>
              <a:t>tran</a:t>
            </a:r>
            <a:endParaRPr lang="en-US" strike="sngStrike" dirty="0"/>
          </a:p>
          <a:p>
            <a:r>
              <a:rPr lang="en-US" strike="sngStrike" dirty="0"/>
              <a:t>!fag ….</a:t>
            </a:r>
          </a:p>
          <a:p>
            <a:endParaRPr lang="en-US" strike="sngStrike" dirty="0"/>
          </a:p>
          <a:p>
            <a:r>
              <a:rPr lang="en-US" strike="sngStrike" dirty="0"/>
              <a:t>!BLACK </a:t>
            </a:r>
            <a:r>
              <a:rPr lang="en-US" strike="sngStrike" dirty="0" err="1"/>
              <a:t>ridcoules</a:t>
            </a:r>
            <a:endParaRPr lang="en-US" strike="sngStrike" dirty="0"/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10FB39-9CDC-48C6-84C0-C63CBDEB58E1}"/>
              </a:ext>
            </a:extLst>
          </p:cNvPr>
          <p:cNvSpPr txBox="1"/>
          <p:nvPr/>
        </p:nvSpPr>
        <p:spPr>
          <a:xfrm>
            <a:off x="8216900" y="3429000"/>
            <a:ext cx="4415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Indian </a:t>
            </a:r>
            <a:r>
              <a:rPr lang="en-US" strike="sngStrike" dirty="0" err="1"/>
              <a:t>Middlfinger</a:t>
            </a:r>
            <a:r>
              <a:rPr lang="en-US" strike="sngStrike" dirty="0"/>
              <a:t> Arun </a:t>
            </a:r>
            <a:r>
              <a:rPr lang="en-US" strike="sngStrike" dirty="0" err="1"/>
              <a:t>Biligirn</a:t>
            </a:r>
            <a:r>
              <a:rPr lang="en-US" strike="sngStrike" dirty="0"/>
              <a:t> push buttons</a:t>
            </a:r>
          </a:p>
          <a:p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05B36E6-900F-4612-AF14-DF905A0181CE}"/>
              </a:ext>
            </a:extLst>
          </p:cNvPr>
          <p:cNvCxnSpPr/>
          <p:nvPr/>
        </p:nvCxnSpPr>
        <p:spPr>
          <a:xfrm flipH="1" flipV="1">
            <a:off x="5448300" y="4203700"/>
            <a:ext cx="190500" cy="330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7A2700F-B98C-49C5-83C8-B21F16D37FF7}"/>
              </a:ext>
            </a:extLst>
          </p:cNvPr>
          <p:cNvCxnSpPr/>
          <p:nvPr/>
        </p:nvCxnSpPr>
        <p:spPr>
          <a:xfrm>
            <a:off x="5245100" y="4339087"/>
            <a:ext cx="85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6CD0605-9A7D-4BC9-AF98-A33828D9C8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2040337"/>
            <a:ext cx="1256182" cy="1256182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216D123-7BB0-4BBD-B41C-B300B88F9196}"/>
              </a:ext>
            </a:extLst>
          </p:cNvPr>
          <p:cNvSpPr txBox="1"/>
          <p:nvPr/>
        </p:nvSpPr>
        <p:spPr>
          <a:xfrm>
            <a:off x="4393462" y="3053436"/>
            <a:ext cx="724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Mike </a:t>
            </a:r>
            <a:r>
              <a:rPr lang="en-US" dirty="0" err="1"/>
              <a:t>Navaro</a:t>
            </a:r>
            <a:r>
              <a:rPr lang="en-US" dirty="0"/>
              <a:t>, IBM </a:t>
            </a:r>
            <a:r>
              <a:rPr lang="en-US" sz="3600" b="1" dirty="0"/>
              <a:t>SALES(187,PREA,CPVA</a:t>
            </a:r>
            <a:r>
              <a:rPr lang="en-US" sz="1100" b="1" strike="sngStrike" dirty="0"/>
              <a:t>(child </a:t>
            </a:r>
            <a:r>
              <a:rPr lang="en-US" sz="1100" b="1" strike="sngStrike" dirty="0" err="1"/>
              <a:t>ponography</a:t>
            </a:r>
            <a:r>
              <a:rPr lang="en-US" sz="1100" b="1" strike="sngStrike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F2D3D-16C5-4536-A4B1-FD752948CCCE}"/>
              </a:ext>
            </a:extLst>
          </p:cNvPr>
          <p:cNvSpPr txBox="1"/>
          <p:nvPr/>
        </p:nvSpPr>
        <p:spPr>
          <a:xfrm>
            <a:off x="4958072" y="1778000"/>
            <a:ext cx="579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!Fag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482544-2D5B-4E3A-B776-10557E0BFE53}"/>
              </a:ext>
            </a:extLst>
          </p:cNvPr>
          <p:cNvSpPr txBox="1"/>
          <p:nvPr/>
        </p:nvSpPr>
        <p:spPr>
          <a:xfrm>
            <a:off x="3052473" y="1447800"/>
            <a:ext cx="13653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They may have put </a:t>
            </a:r>
            <a:r>
              <a:rPr lang="en-US" dirty="0"/>
              <a:t>1D8723 </a:t>
            </a:r>
            <a:r>
              <a:rPr lang="en-US" strike="sngStrike" dirty="0"/>
              <a:t>with</a:t>
            </a:r>
            <a:r>
              <a:rPr lang="en-US" dirty="0"/>
              <a:t> GENDGER SEXUAL DISORDER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3D80B0-A0EB-4E40-94EA-145A3ED73B17}"/>
              </a:ext>
            </a:extLst>
          </p:cNvPr>
          <p:cNvSpPr txBox="1"/>
          <p:nvPr/>
        </p:nvSpPr>
        <p:spPr>
          <a:xfrm>
            <a:off x="3898900" y="3854701"/>
            <a:ext cx="31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2013/2014 visa, </a:t>
            </a:r>
            <a:r>
              <a:rPr lang="en-US" dirty="0" err="1"/>
              <a:t>Pinebroo</a:t>
            </a:r>
            <a:r>
              <a:rPr lang="en-US" dirty="0"/>
              <a:t> 2022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78B82C7-5D10-490C-9B42-2335868824D7}"/>
              </a:ext>
            </a:extLst>
          </p:cNvPr>
          <p:cNvSpPr txBox="1"/>
          <p:nvPr/>
        </p:nvSpPr>
        <p:spPr>
          <a:xfrm>
            <a:off x="139700" y="4339086"/>
            <a:ext cx="2086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Sirenst</a:t>
            </a:r>
            <a:r>
              <a:rPr lang="en-US" dirty="0"/>
              <a:t> 7:01pm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797E21-E30B-450A-B7E1-6E07FE9A3F01}"/>
              </a:ext>
            </a:extLst>
          </p:cNvPr>
          <p:cNvCxnSpPr/>
          <p:nvPr/>
        </p:nvCxnSpPr>
        <p:spPr>
          <a:xfrm>
            <a:off x="4533900" y="2147332"/>
            <a:ext cx="1905000" cy="133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B0AC70-0D84-41B7-B099-21AE6AC2D662}"/>
              </a:ext>
            </a:extLst>
          </p:cNvPr>
          <p:cNvSpPr/>
          <p:nvPr/>
        </p:nvSpPr>
        <p:spPr>
          <a:xfrm>
            <a:off x="7002122" y="2511649"/>
            <a:ext cx="1856128" cy="6784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FBI:WMD:GREEN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52D8C95-0712-44D2-8416-5E1C53C26C5E}"/>
              </a:ext>
            </a:extLst>
          </p:cNvPr>
          <p:cNvSpPr txBox="1"/>
          <p:nvPr/>
        </p:nvSpPr>
        <p:spPr>
          <a:xfrm>
            <a:off x="7002122" y="2834500"/>
            <a:ext cx="6228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Anslem:woodside:NAMECHANVE</a:t>
            </a:r>
            <a:r>
              <a:rPr lang="en-US" dirty="0"/>
              <a:t>(</a:t>
            </a:r>
            <a:r>
              <a:rPr lang="en-US" dirty="0" err="1"/>
              <a:t>freee</a:t>
            </a:r>
            <a:r>
              <a:rPr lang="en-US" dirty="0"/>
              <a:t> pizza): AMEIRCNA PIE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148010-EE9D-4788-B85F-10EF30085AA5}"/>
              </a:ext>
            </a:extLst>
          </p:cNvPr>
          <p:cNvSpPr txBox="1"/>
          <p:nvPr/>
        </p:nvSpPr>
        <p:spPr>
          <a:xfrm>
            <a:off x="10363235" y="1936049"/>
            <a:ext cx="23367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GEMANY</a:t>
            </a:r>
          </a:p>
          <a:p>
            <a:r>
              <a:rPr lang="en-US" dirty="0"/>
              <a:t>IPX </a:t>
            </a:r>
            <a:r>
              <a:rPr lang="en-US" sz="800" strike="sngStrike" dirty="0"/>
              <a:t>park </a:t>
            </a:r>
            <a:r>
              <a:rPr lang="en-US" sz="800" strike="sngStrike" dirty="0" err="1"/>
              <a:t>santa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cruz</a:t>
            </a:r>
            <a:r>
              <a:rPr lang="en-US" sz="800" strike="sngStrike" dirty="0"/>
              <a:t> American pie, 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 and free</a:t>
            </a:r>
          </a:p>
          <a:p>
            <a:r>
              <a:rPr lang="en-US" strike="sngStrike" dirty="0"/>
              <a:t>Manual </a:t>
            </a:r>
            <a:r>
              <a:rPr lang="en-US" strike="sngStrike" dirty="0" err="1"/>
              <a:t>Unterhaus</a:t>
            </a:r>
            <a:endParaRPr lang="en-US" strike="sngStrike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DE2825D-F288-43E9-9C81-42D1376557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433" y="1000611"/>
            <a:ext cx="1955480" cy="130333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059ECE7-4B27-4343-8E94-F92AF76D6E11}"/>
              </a:ext>
            </a:extLst>
          </p:cNvPr>
          <p:cNvSpPr txBox="1"/>
          <p:nvPr/>
        </p:nvSpPr>
        <p:spPr>
          <a:xfrm>
            <a:off x="10620517" y="967835"/>
            <a:ext cx="1343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Toni Akins </a:t>
            </a:r>
            <a:r>
              <a:rPr lang="en-US" sz="800" strike="sngStrike" dirty="0"/>
              <a:t>!fag</a:t>
            </a:r>
          </a:p>
          <a:p>
            <a:r>
              <a:rPr lang="en-US" sz="800" strike="sngStrike" dirty="0" err="1"/>
              <a:t>Capir</a:t>
            </a:r>
            <a:r>
              <a:rPr lang="en-US" sz="800" strike="sngStrike" dirty="0"/>
              <a:t> Diem</a:t>
            </a:r>
          </a:p>
          <a:p>
            <a:r>
              <a:rPr lang="en-US" dirty="0"/>
              <a:t>State </a:t>
            </a:r>
            <a:r>
              <a:rPr lang="en-US" dirty="0" err="1"/>
              <a:t>Sentor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263F25B-9070-41B4-8FA6-65E801255B51}"/>
              </a:ext>
            </a:extLst>
          </p:cNvPr>
          <p:cNvSpPr txBox="1"/>
          <p:nvPr/>
        </p:nvSpPr>
        <p:spPr>
          <a:xfrm>
            <a:off x="4533900" y="6102990"/>
            <a:ext cx="81124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000.ATOMCLOCI</a:t>
            </a:r>
            <a:r>
              <a:rPr lang="en-US" strike="sngStrike" dirty="0"/>
              <a:t>(</a:t>
            </a:r>
            <a:r>
              <a:rPr lang="en-US" strike="sngStrike" dirty="0" err="1"/>
              <a:t>tim</a:t>
            </a:r>
            <a:r>
              <a:rPr lang="en-US" strike="sngStrike" dirty="0"/>
              <a:t>).CIVIL CODE.ALBOR CODE.KOREN WAR one-</a:t>
            </a:r>
            <a:r>
              <a:rPr lang="en-US" strike="sngStrike" dirty="0" err="1"/>
              <a:t>word</a:t>
            </a:r>
            <a:r>
              <a:rPr lang="en-US" dirty="0" err="1"/>
              <a:t>.noNpiceCfg</a:t>
            </a:r>
            <a:endParaRPr lang="en-US" dirty="0"/>
          </a:p>
          <a:p>
            <a:r>
              <a:rPr lang="en-US" dirty="0"/>
              <a:t>SQ.NAME_CHENA(</a:t>
            </a:r>
            <a:r>
              <a:rPr lang="en-US" dirty="0" err="1"/>
              <a:t>tango.yang,free</a:t>
            </a:r>
            <a:r>
              <a:rPr lang="en-US" dirty="0"/>
              <a:t> pizza) GOMENT ID DOCUEMTNS ( tom, </a:t>
            </a:r>
            <a:r>
              <a:rPr lang="en-US" dirty="0" err="1"/>
              <a:t>tyler</a:t>
            </a:r>
            <a:r>
              <a:rPr lang="en-US" dirty="0"/>
              <a:t> NOC)</a:t>
            </a:r>
          </a:p>
          <a:p>
            <a:r>
              <a:rPr lang="en-US" dirty="0"/>
              <a:t>IPX v2.GERMAN GOVEMTN ID</a:t>
            </a:r>
            <a:r>
              <a:rPr lang="en-US" strike="sngStrike" dirty="0"/>
              <a:t>(</a:t>
            </a:r>
            <a:r>
              <a:rPr lang="en-US" strike="sngStrike" dirty="0" err="1"/>
              <a:t>wyland.yang</a:t>
            </a:r>
            <a:r>
              <a:rPr lang="en-US" strike="sngStrike" dirty="0"/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78457BF-8476-4639-B936-271268A3A381}"/>
              </a:ext>
            </a:extLst>
          </p:cNvPr>
          <p:cNvSpPr txBox="1"/>
          <p:nvPr/>
        </p:nvSpPr>
        <p:spPr>
          <a:xfrm>
            <a:off x="4082603" y="5734229"/>
            <a:ext cx="588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nonPiceRT</a:t>
            </a:r>
            <a:r>
              <a:rPr lang="en-US" strike="sngStrike" dirty="0"/>
              <a:t>(one-word)</a:t>
            </a:r>
            <a:r>
              <a:rPr lang="en-US" dirty="0"/>
              <a:t>.0.0001 fine 3-LETER PAYMENTS CODES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761F841-BC44-4B50-82E2-A4DB4D446F78}"/>
              </a:ext>
            </a:extLst>
          </p:cNvPr>
          <p:cNvCxnSpPr/>
          <p:nvPr/>
        </p:nvCxnSpPr>
        <p:spPr>
          <a:xfrm flipV="1">
            <a:off x="858838" y="4881093"/>
            <a:ext cx="2386638" cy="5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5803080-E9BD-4E55-B3E3-CE15C9E401DC}"/>
              </a:ext>
            </a:extLst>
          </p:cNvPr>
          <p:cNvSpPr txBox="1"/>
          <p:nvPr/>
        </p:nvSpPr>
        <p:spPr>
          <a:xfrm>
            <a:off x="2224244" y="5734229"/>
            <a:ext cx="3577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tran</a:t>
            </a:r>
            <a:endParaRPr lang="en-US" sz="800" strike="sngStrik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FDA489-3C8C-4ECF-8ABA-112A34C05D4F}"/>
              </a:ext>
            </a:extLst>
          </p:cNvPr>
          <p:cNvSpPr txBox="1"/>
          <p:nvPr/>
        </p:nvSpPr>
        <p:spPr>
          <a:xfrm>
            <a:off x="775515" y="5331817"/>
            <a:ext cx="1877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</a:t>
            </a:r>
            <a:r>
              <a:rPr lang="en-US" sz="800" strike="sngStrike" dirty="0"/>
              <a:t>Storage </a:t>
            </a:r>
            <a:r>
              <a:rPr lang="en-US" sz="800" dirty="0"/>
              <a:t>CIVIL CODE.LABOR CODE </a:t>
            </a:r>
            <a:r>
              <a:rPr lang="en-US" sz="800" dirty="0" err="1"/>
              <a:t>tran</a:t>
            </a:r>
            <a:endParaRPr lang="en-US" sz="8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C606967-B1D1-4387-8D3D-78E01EF675D7}"/>
              </a:ext>
            </a:extLst>
          </p:cNvPr>
          <p:cNvSpPr txBox="1"/>
          <p:nvPr/>
        </p:nvSpPr>
        <p:spPr>
          <a:xfrm>
            <a:off x="1297821" y="4159695"/>
            <a:ext cx="217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!G.GOD.SAINT </a:t>
            </a:r>
            <a:r>
              <a:rPr lang="en-US" sz="1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PETERSSON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2FDB7D2-CB9C-479A-A1C7-CAD5A760FF8D}"/>
              </a:ext>
            </a:extLst>
          </p:cNvPr>
          <p:cNvCxnSpPr/>
          <p:nvPr/>
        </p:nvCxnSpPr>
        <p:spPr>
          <a:xfrm>
            <a:off x="2052157" y="4224033"/>
            <a:ext cx="529877" cy="299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6A7219-9E16-428D-822A-A0163C7D350C}"/>
              </a:ext>
            </a:extLst>
          </p:cNvPr>
          <p:cNvCxnSpPr/>
          <p:nvPr/>
        </p:nvCxnSpPr>
        <p:spPr>
          <a:xfrm flipH="1">
            <a:off x="4958072" y="2040337"/>
            <a:ext cx="1137928" cy="47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9A573B8-3816-40EB-9FFB-3B8105A6B1FC}"/>
              </a:ext>
            </a:extLst>
          </p:cNvPr>
          <p:cNvSpPr txBox="1"/>
          <p:nvPr/>
        </p:nvSpPr>
        <p:spPr>
          <a:xfrm>
            <a:off x="4787900" y="1447800"/>
            <a:ext cx="192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en-US" strike="sngStrike" dirty="0"/>
              <a:t>IBM Meeting</a:t>
            </a:r>
          </a:p>
          <a:p>
            <a:r>
              <a:rPr lang="en-US" dirty="0"/>
              <a:t>	</a:t>
            </a:r>
            <a:r>
              <a:rPr lang="en-US" b="1" strike="sngStrike" dirty="0"/>
              <a:t>SALES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EFC8B8B-D219-4423-80D9-F88ECA0CCEC3}"/>
              </a:ext>
            </a:extLst>
          </p:cNvPr>
          <p:cNvCxnSpPr/>
          <p:nvPr/>
        </p:nvCxnSpPr>
        <p:spPr>
          <a:xfrm flipV="1">
            <a:off x="353983" y="1447800"/>
            <a:ext cx="2698490" cy="2158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08499EEE-8792-439F-A7A3-E022607D41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" y="1399809"/>
            <a:ext cx="686530" cy="686530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FC289069-E5B0-48A3-8285-E7F96D682A0E}"/>
              </a:ext>
            </a:extLst>
          </p:cNvPr>
          <p:cNvCxnSpPr/>
          <p:nvPr/>
        </p:nvCxnSpPr>
        <p:spPr>
          <a:xfrm>
            <a:off x="353983" y="1041399"/>
            <a:ext cx="650569" cy="3584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1E75288-0A30-4C4B-B8E7-9591F035444C}"/>
              </a:ext>
            </a:extLst>
          </p:cNvPr>
          <p:cNvSpPr txBox="1"/>
          <p:nvPr/>
        </p:nvSpPr>
        <p:spPr>
          <a:xfrm>
            <a:off x="824978" y="6085557"/>
            <a:ext cx="2984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The word fag is surround by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(kin) 1987 with </a:t>
            </a:r>
            <a:r>
              <a:rPr lang="en-US" sz="800" strike="sngStrike" dirty="0" err="1"/>
              <a:t>decino</a:t>
            </a:r>
            <a:r>
              <a:rPr lang="en-US" sz="800" strike="sngStrike" dirty="0"/>
              <a:t> manager 0.1 rt for </a:t>
            </a:r>
            <a:r>
              <a:rPr lang="en-US" sz="800" strike="sngStrike" dirty="0" err="1"/>
              <a:t>ext.eval</a:t>
            </a:r>
            <a:r>
              <a:rPr lang="en-US" sz="800" strike="sngStrike" dirty="0"/>
              <a:t> !Hate Crime 422.6.radius = Hate crime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37B2FDE-DBF3-4A2E-94E1-D7BB5C3F8500}"/>
              </a:ext>
            </a:extLst>
          </p:cNvPr>
          <p:cNvCxnSpPr>
            <a:endCxn id="45" idx="3"/>
          </p:cNvCxnSpPr>
          <p:nvPr/>
        </p:nvCxnSpPr>
        <p:spPr>
          <a:xfrm flipV="1">
            <a:off x="11732654" y="3019166"/>
            <a:ext cx="1498161" cy="34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42212E3-6734-466F-9003-97E80FD58977}"/>
              </a:ext>
            </a:extLst>
          </p:cNvPr>
          <p:cNvCxnSpPr/>
          <p:nvPr/>
        </p:nvCxnSpPr>
        <p:spPr>
          <a:xfrm>
            <a:off x="10363235" y="3019166"/>
            <a:ext cx="1274326" cy="65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82A838-08E8-4832-A63C-FCED63636481}"/>
              </a:ext>
            </a:extLst>
          </p:cNvPr>
          <p:cNvCxnSpPr/>
          <p:nvPr/>
        </p:nvCxnSpPr>
        <p:spPr>
          <a:xfrm flipV="1">
            <a:off x="6845209" y="3036301"/>
            <a:ext cx="2013041" cy="15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0C9033FB-C050-4B40-8C93-570A93E81797}"/>
              </a:ext>
            </a:extLst>
          </p:cNvPr>
          <p:cNvSpPr txBox="1"/>
          <p:nvPr/>
        </p:nvSpPr>
        <p:spPr>
          <a:xfrm>
            <a:off x="9112250" y="2690274"/>
            <a:ext cx="17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</a:t>
            </a:r>
            <a:r>
              <a:rPr lang="en-US" strike="sngStrike" dirty="0" err="1"/>
              <a:t>.jim</a:t>
            </a:r>
            <a:r>
              <a:rPr lang="en-US" strike="sngStrike" dirty="0"/>
              <a:t>(</a:t>
            </a:r>
            <a:r>
              <a:rPr lang="en-US" strike="sngStrike" dirty="0" err="1"/>
              <a:t>bo</a:t>
            </a:r>
            <a:r>
              <a:rPr lang="en-US" strike="sngStrike" dirty="0"/>
              <a:t>).</a:t>
            </a:r>
            <a:r>
              <a:rPr lang="en-US" dirty="0"/>
              <a:t>CPVA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382CAD1-6231-4A10-8DFE-2BAA7CF7290D}"/>
              </a:ext>
            </a:extLst>
          </p:cNvPr>
          <p:cNvSpPr txBox="1"/>
          <p:nvPr/>
        </p:nvSpPr>
        <p:spPr>
          <a:xfrm>
            <a:off x="139700" y="6487969"/>
            <a:ext cx="10824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Julie/gay </a:t>
            </a:r>
            <a:r>
              <a:rPr lang="en-US" strike="sngStrike" dirty="0" err="1"/>
              <a:t>pornstudio</a:t>
            </a:r>
            <a:r>
              <a:rPr lang="en-US" strike="sngStrike" dirty="0"/>
              <a:t> website woodside</a:t>
            </a:r>
          </a:p>
          <a:p>
            <a:r>
              <a:rPr lang="en-US" dirty="0" err="1"/>
              <a:t>Ibm.aprnt.julei.blake</a:t>
            </a:r>
            <a:r>
              <a:rPr lang="en-US" dirty="0"/>
              <a:t>”:  I have to still </a:t>
            </a:r>
            <a:r>
              <a:rPr lang="en-US" dirty="0" err="1"/>
              <a:t>mainte</a:t>
            </a:r>
            <a:r>
              <a:rPr lang="en-US" dirty="0"/>
              <a:t> </a:t>
            </a:r>
            <a:r>
              <a:rPr lang="en-US" dirty="0" err="1"/>
              <a:t>tamgpru</a:t>
            </a:r>
            <a:r>
              <a:rPr lang="en-US" dirty="0"/>
              <a:t> website from client early on</a:t>
            </a:r>
          </a:p>
          <a:p>
            <a:r>
              <a:rPr lang="en-US" dirty="0" err="1"/>
              <a:t>PEONGO.</a:t>
            </a:r>
            <a:r>
              <a:rPr lang="en-US" strike="sngStrike" dirty="0" err="1"/>
              <a:t>raik.deereparekave</a:t>
            </a:r>
            <a:r>
              <a:rPr lang="en-US" dirty="0" err="1"/>
              <a:t>.FBI:WMD:NEMCHECHANE</a:t>
            </a:r>
            <a:r>
              <a:rPr lang="en-US" strike="sngStrike" dirty="0"/>
              <a:t>(</a:t>
            </a:r>
            <a:r>
              <a:rPr lang="en-US" strike="sngStrike" dirty="0" err="1"/>
              <a:t>Freepizza</a:t>
            </a:r>
            <a:r>
              <a:rPr lang="en-US" strike="sngStrike" dirty="0"/>
              <a:t>): </a:t>
            </a:r>
            <a:r>
              <a:rPr lang="en-US" sz="800" strike="sngStrike" dirty="0"/>
              <a:t>craigslist client website </a:t>
            </a:r>
            <a:r>
              <a:rPr lang="en-US" sz="800" strike="sngStrike" dirty="0" err="1"/>
              <a:t>developetn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woodsite</a:t>
            </a:r>
            <a:r>
              <a:rPr lang="en-US" sz="800" strike="sngStrike" dirty="0"/>
              <a:t> gay porno American pie </a:t>
            </a:r>
            <a:r>
              <a:rPr lang="en-US" dirty="0"/>
              <a:t>2006 </a:t>
            </a:r>
            <a:r>
              <a:rPr lang="en-US" dirty="0" err="1"/>
              <a:t>SQ.</a:t>
            </a:r>
            <a:r>
              <a:rPr lang="en-US" strike="sngStrike" dirty="0" err="1"/>
              <a:t>jimbo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717461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24A739-C24A-4547-A2F7-D42F91EB7616}"/>
              </a:ext>
            </a:extLst>
          </p:cNvPr>
          <p:cNvSpPr/>
          <p:nvPr/>
        </p:nvSpPr>
        <p:spPr>
          <a:xfrm>
            <a:off x="0" y="0"/>
            <a:ext cx="12192000" cy="7550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9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608CE9-A1D6-453E-A926-B1786CC73956}"/>
              </a:ext>
            </a:extLst>
          </p:cNvPr>
          <p:cNvSpPr/>
          <p:nvPr/>
        </p:nvSpPr>
        <p:spPr>
          <a:xfrm>
            <a:off x="0" y="755010"/>
            <a:ext cx="12192000" cy="151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Develeopment</a:t>
            </a:r>
            <a:endParaRPr lang="en-US" sz="800" dirty="0"/>
          </a:p>
          <a:p>
            <a:pPr algn="ctr"/>
            <a:endParaRPr lang="en-US" sz="9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88C16-4FE4-4AD3-95D1-2973EC3B347C}"/>
              </a:ext>
            </a:extLst>
          </p:cNvPr>
          <p:cNvSpPr txBox="1"/>
          <p:nvPr/>
        </p:nvSpPr>
        <p:spPr>
          <a:xfrm>
            <a:off x="4965700" y="2590800"/>
            <a:ext cx="20942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nonPolcieRTALgoical</a:t>
            </a:r>
            <a:endParaRPr lang="en-US" dirty="0"/>
          </a:p>
          <a:p>
            <a:r>
              <a:rPr lang="en-US" sz="800" dirty="0"/>
              <a:t>	</a:t>
            </a:r>
            <a:r>
              <a:rPr lang="en-US" sz="800" strike="sngStrike" dirty="0"/>
              <a:t>- fuck</a:t>
            </a:r>
          </a:p>
          <a:p>
            <a:r>
              <a:rPr lang="en-US" sz="800" strike="sngStrike" dirty="0" err="1"/>
              <a:t>oreientla</a:t>
            </a:r>
            <a:endParaRPr lang="en-US" sz="800" strike="sngStrike" dirty="0"/>
          </a:p>
          <a:p>
            <a:r>
              <a:rPr lang="en-US" sz="800" dirty="0"/>
              <a:t>	</a:t>
            </a:r>
            <a:r>
              <a:rPr lang="en-US" sz="800" strike="sngStrike" dirty="0"/>
              <a:t>- fag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F8C19B-5150-4239-844F-297D0C28E109}"/>
              </a:ext>
            </a:extLst>
          </p:cNvPr>
          <p:cNvSpPr/>
          <p:nvPr/>
        </p:nvSpPr>
        <p:spPr>
          <a:xfrm>
            <a:off x="7772400" y="3135911"/>
            <a:ext cx="1752600" cy="1397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CB033-609A-49C6-A2E4-7261CEBA3813}"/>
              </a:ext>
            </a:extLst>
          </p:cNvPr>
          <p:cNvSpPr txBox="1"/>
          <p:nvPr/>
        </p:nvSpPr>
        <p:spPr>
          <a:xfrm>
            <a:off x="7899400" y="274221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0.0001 fine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5E2251-4A44-4DEF-A22D-A364FA4992B5}"/>
              </a:ext>
            </a:extLst>
          </p:cNvPr>
          <p:cNvCxnSpPr>
            <a:endCxn id="8" idx="7"/>
          </p:cNvCxnSpPr>
          <p:nvPr/>
        </p:nvCxnSpPr>
        <p:spPr>
          <a:xfrm>
            <a:off x="8674100" y="2742211"/>
            <a:ext cx="594238" cy="59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EFF092F-E7B6-436A-B241-E0056B71EA43}"/>
              </a:ext>
            </a:extLst>
          </p:cNvPr>
          <p:cNvSpPr txBox="1"/>
          <p:nvPr/>
        </p:nvSpPr>
        <p:spPr>
          <a:xfrm>
            <a:off x="6096000" y="1299712"/>
            <a:ext cx="5560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HOMCEI:LUX;HATEHOLE </a:t>
            </a:r>
            <a:r>
              <a:rPr lang="en-US" b="1" dirty="0"/>
              <a:t>import</a:t>
            </a:r>
            <a:r>
              <a:rPr lang="en-US" dirty="0"/>
              <a:t> INTENET PAYMENTS</a:t>
            </a:r>
          </a:p>
          <a:p>
            <a:r>
              <a:rPr lang="en-US" dirty="0"/>
              <a:t>PETGANTON:JASON:HENGELS:SECURITY:JEFF:HAAS(HATE)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FA11C0-4173-42BD-B2DC-661D59E67096}"/>
              </a:ext>
            </a:extLst>
          </p:cNvPr>
          <p:cNvSpPr txBox="1"/>
          <p:nvPr/>
        </p:nvSpPr>
        <p:spPr>
          <a:xfrm>
            <a:off x="6341418" y="999495"/>
            <a:ext cx="528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nonPoiceIdnieitTheftLgoical</a:t>
            </a:r>
            <a:r>
              <a:rPr lang="en-US" dirty="0"/>
              <a:t> 000.tw.0.001</a:t>
            </a:r>
            <a:r>
              <a:rPr lang="en-US" sz="800" strike="sngStrike" dirty="0"/>
              <a:t>pns snoop onsite 0.001 dump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38655B-2E74-40C5-9BB3-3DCDB27AD330}"/>
              </a:ext>
            </a:extLst>
          </p:cNvPr>
          <p:cNvCxnSpPr/>
          <p:nvPr/>
        </p:nvCxnSpPr>
        <p:spPr>
          <a:xfrm>
            <a:off x="7772400" y="2926877"/>
            <a:ext cx="1930400" cy="205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627177D-8DC9-46DD-9442-E510EA04732A}"/>
              </a:ext>
            </a:extLst>
          </p:cNvPr>
          <p:cNvSpPr txBox="1"/>
          <p:nvPr/>
        </p:nvSpPr>
        <p:spPr>
          <a:xfrm>
            <a:off x="10083800" y="3800470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Tootsie.tatoo</a:t>
            </a:r>
            <a:endParaRPr lang="en-US" sz="800" strike="sngStri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8F1D9-3932-4A6D-8239-B8D1890E1C59}"/>
              </a:ext>
            </a:extLst>
          </p:cNvPr>
          <p:cNvSpPr txBox="1"/>
          <p:nvPr/>
        </p:nvSpPr>
        <p:spPr>
          <a:xfrm>
            <a:off x="10083800" y="3340497"/>
            <a:ext cx="177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z="900" strike="sngStrike" dirty="0" err="1"/>
              <a:t>huster</a:t>
            </a:r>
            <a:r>
              <a:rPr lang="en-US" sz="900" strike="sngStrike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6C3FB9-73F1-4E8C-9C72-A3E33F67179B}"/>
              </a:ext>
            </a:extLst>
          </p:cNvPr>
          <p:cNvSpPr txBox="1"/>
          <p:nvPr/>
        </p:nvSpPr>
        <p:spPr>
          <a:xfrm>
            <a:off x="5746774" y="1917167"/>
            <a:ext cx="644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KING:HOMCE:LUX(</a:t>
            </a:r>
            <a:r>
              <a:rPr lang="en-US" dirty="0" err="1"/>
              <a:t>Counter.SQ.kracichtal</a:t>
            </a:r>
            <a:r>
              <a:rPr lang="en-US" dirty="0"/>
              <a:t>):HOCMIE:LUX:COINTOWN</a:t>
            </a:r>
          </a:p>
        </p:txBody>
      </p:sp>
    </p:spTree>
    <p:extLst>
      <p:ext uri="{BB962C8B-B14F-4D97-AF65-F5344CB8AC3E}">
        <p14:creationId xmlns:p14="http://schemas.microsoft.com/office/powerpoint/2010/main" val="247135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1775</Words>
  <Application>Microsoft Office PowerPoint</Application>
  <PresentationFormat>Widescreen</PresentationFormat>
  <Paragraphs>308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Lucida Console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custom-tc-ems11@FortWorthPublicLibrary.org</dc:creator>
  <cp:lastModifiedBy>custom-tc-ems11@FortWorthPublicLibrary.org</cp:lastModifiedBy>
  <cp:revision>15</cp:revision>
  <dcterms:created xsi:type="dcterms:W3CDTF">2023-07-25T22:00:52Z</dcterms:created>
  <dcterms:modified xsi:type="dcterms:W3CDTF">2023-07-26T00:45:57Z</dcterms:modified>
</cp:coreProperties>
</file>